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98" r:id="rId2"/>
    <p:sldId id="256" r:id="rId3"/>
    <p:sldId id="257" r:id="rId4"/>
    <p:sldId id="273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58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7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E5290-2D36-43D5-A09A-3CDA97894FD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97515A-708A-477B-99F1-F305A764855E}">
      <dgm:prSet phldrT="[Текст]" custT="1"/>
      <dgm:spPr/>
      <dgm:t>
        <a:bodyPr/>
        <a:lstStyle/>
        <a:p>
          <a:r>
            <a:rPr lang="ru-RU" sz="1800" dirty="0" smtClean="0"/>
            <a:t>Ишемия нижних конечностей</a:t>
          </a:r>
          <a:endParaRPr lang="ru-RU" sz="1800" dirty="0"/>
        </a:p>
      </dgm:t>
    </dgm:pt>
    <dgm:pt modelId="{E253A094-0054-42EB-8831-B2E753B86065}" type="parTrans" cxnId="{5E83091B-E080-4BB4-8698-27F6BA94ADC9}">
      <dgm:prSet/>
      <dgm:spPr/>
      <dgm:t>
        <a:bodyPr/>
        <a:lstStyle/>
        <a:p>
          <a:endParaRPr lang="ru-RU"/>
        </a:p>
      </dgm:t>
    </dgm:pt>
    <dgm:pt modelId="{13D96423-33E7-46A9-93A3-1E9FCCCCF346}" type="sibTrans" cxnId="{5E83091B-E080-4BB4-8698-27F6BA94ADC9}">
      <dgm:prSet/>
      <dgm:spPr/>
      <dgm:t>
        <a:bodyPr/>
        <a:lstStyle/>
        <a:p>
          <a:endParaRPr lang="ru-RU"/>
        </a:p>
      </dgm:t>
    </dgm:pt>
    <dgm:pt modelId="{F1E2ADDF-5E1A-46B5-AA24-CF5131FD4474}">
      <dgm:prSet phldrT="[Текст]" custT="1"/>
      <dgm:spPr/>
      <dgm:t>
        <a:bodyPr/>
        <a:lstStyle/>
        <a:p>
          <a:r>
            <a:rPr lang="ru-RU" sz="1400" dirty="0" smtClean="0"/>
            <a:t>Атеросклероз</a:t>
          </a:r>
          <a:endParaRPr lang="ru-RU" sz="1400" dirty="0"/>
        </a:p>
      </dgm:t>
    </dgm:pt>
    <dgm:pt modelId="{B2B583FA-29A8-4C20-B3BF-76200BA27BC1}" type="parTrans" cxnId="{2E86A666-4251-49B9-8319-F2C6414511A9}">
      <dgm:prSet/>
      <dgm:spPr/>
      <dgm:t>
        <a:bodyPr/>
        <a:lstStyle/>
        <a:p>
          <a:endParaRPr lang="ru-RU"/>
        </a:p>
      </dgm:t>
    </dgm:pt>
    <dgm:pt modelId="{082EAD0B-D8FA-45F5-9D44-E2C08A4262AC}" type="sibTrans" cxnId="{2E86A666-4251-49B9-8319-F2C6414511A9}">
      <dgm:prSet/>
      <dgm:spPr/>
      <dgm:t>
        <a:bodyPr/>
        <a:lstStyle/>
        <a:p>
          <a:endParaRPr lang="ru-RU"/>
        </a:p>
      </dgm:t>
    </dgm:pt>
    <dgm:pt modelId="{B6A6A857-580C-45BB-B10E-5923F6858EA5}">
      <dgm:prSet phldrT="[Текст]" custT="1"/>
      <dgm:spPr/>
      <dgm:t>
        <a:bodyPr/>
        <a:lstStyle/>
        <a:p>
          <a:r>
            <a:rPr lang="ru-RU" sz="1400" dirty="0" smtClean="0"/>
            <a:t>Сахарный диабет </a:t>
          </a:r>
          <a:endParaRPr lang="ru-RU" sz="1400" dirty="0"/>
        </a:p>
      </dgm:t>
    </dgm:pt>
    <dgm:pt modelId="{F5266F65-89A1-4567-914C-BA75559CA1B9}" type="parTrans" cxnId="{4477C638-91F1-457F-9B6D-92D757EE1AD8}">
      <dgm:prSet/>
      <dgm:spPr/>
      <dgm:t>
        <a:bodyPr/>
        <a:lstStyle/>
        <a:p>
          <a:endParaRPr lang="ru-RU"/>
        </a:p>
      </dgm:t>
    </dgm:pt>
    <dgm:pt modelId="{7237411A-AD6A-4B83-AE1C-0494E4D57CC1}" type="sibTrans" cxnId="{4477C638-91F1-457F-9B6D-92D757EE1AD8}">
      <dgm:prSet/>
      <dgm:spPr/>
      <dgm:t>
        <a:bodyPr/>
        <a:lstStyle/>
        <a:p>
          <a:endParaRPr lang="ru-RU"/>
        </a:p>
      </dgm:t>
    </dgm:pt>
    <dgm:pt modelId="{6494662D-D84A-43D7-8305-2078EFB7AB3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dirty="0" smtClean="0"/>
            <a:t>Ишемия, угрожающая потерей конечности</a:t>
          </a:r>
          <a:endParaRPr lang="ru-RU" sz="1400" dirty="0"/>
        </a:p>
      </dgm:t>
    </dgm:pt>
    <dgm:pt modelId="{24D2455A-6D5F-4A3B-9D58-90CEC2B2C651}" type="parTrans" cxnId="{A2470D24-4D6B-497C-9769-A825A628D69B}">
      <dgm:prSet/>
      <dgm:spPr/>
      <dgm:t>
        <a:bodyPr/>
        <a:lstStyle/>
        <a:p>
          <a:endParaRPr lang="ru-RU"/>
        </a:p>
      </dgm:t>
    </dgm:pt>
    <dgm:pt modelId="{660464A9-A7E2-4139-BB9C-946518D083A6}" type="sibTrans" cxnId="{A2470D24-4D6B-497C-9769-A825A628D69B}">
      <dgm:prSet/>
      <dgm:spPr/>
      <dgm:t>
        <a:bodyPr/>
        <a:lstStyle/>
        <a:p>
          <a:endParaRPr lang="ru-RU"/>
        </a:p>
      </dgm:t>
    </dgm:pt>
    <dgm:pt modelId="{DDCAC18E-8967-4549-8909-DFBBAD738D53}" type="asst">
      <dgm:prSet custT="1"/>
      <dgm:spPr/>
      <dgm:t>
        <a:bodyPr/>
        <a:lstStyle/>
        <a:p>
          <a:r>
            <a:rPr lang="ru-RU" sz="1400" dirty="0" err="1" smtClean="0"/>
            <a:t>Асимптомные</a:t>
          </a:r>
          <a:r>
            <a:rPr lang="ru-RU" sz="1400" dirty="0" smtClean="0"/>
            <a:t> поражения</a:t>
          </a:r>
          <a:endParaRPr lang="ru-RU" sz="1400" dirty="0"/>
        </a:p>
      </dgm:t>
    </dgm:pt>
    <dgm:pt modelId="{9A68DC56-4464-497E-A8C5-8F7A41DE4B60}" type="parTrans" cxnId="{A7ACC590-5D29-420F-AEF9-96AA9C20921B}">
      <dgm:prSet/>
      <dgm:spPr/>
      <dgm:t>
        <a:bodyPr/>
        <a:lstStyle/>
        <a:p>
          <a:endParaRPr lang="ru-RU"/>
        </a:p>
      </dgm:t>
    </dgm:pt>
    <dgm:pt modelId="{8D4DDB62-8FFD-4253-9032-C2C486D4BA58}" type="sibTrans" cxnId="{A7ACC590-5D29-420F-AEF9-96AA9C20921B}">
      <dgm:prSet/>
      <dgm:spPr/>
      <dgm:t>
        <a:bodyPr/>
        <a:lstStyle/>
        <a:p>
          <a:endParaRPr lang="ru-RU"/>
        </a:p>
      </dgm:t>
    </dgm:pt>
    <dgm:pt modelId="{3AB6F635-009E-4A01-9505-815555E7C738}" type="asst">
      <dgm:prSet custT="1"/>
      <dgm:spPr/>
      <dgm:t>
        <a:bodyPr/>
        <a:lstStyle/>
        <a:p>
          <a:r>
            <a:rPr lang="ru-RU" sz="1400" dirty="0" smtClean="0"/>
            <a:t>Перемежающая хромата</a:t>
          </a:r>
          <a:endParaRPr lang="ru-RU" sz="1400" dirty="0"/>
        </a:p>
      </dgm:t>
    </dgm:pt>
    <dgm:pt modelId="{CA78E040-1DC2-4A4F-98ED-4D48BBC3C60F}" type="parTrans" cxnId="{47E72F05-4445-442A-81A7-7CB5C287565B}">
      <dgm:prSet/>
      <dgm:spPr/>
      <dgm:t>
        <a:bodyPr/>
        <a:lstStyle/>
        <a:p>
          <a:endParaRPr lang="ru-RU"/>
        </a:p>
      </dgm:t>
    </dgm:pt>
    <dgm:pt modelId="{45509D8B-C0C0-4A60-A99C-C635764CA3C3}" type="sibTrans" cxnId="{47E72F05-4445-442A-81A7-7CB5C287565B}">
      <dgm:prSet/>
      <dgm:spPr/>
      <dgm:t>
        <a:bodyPr/>
        <a:lstStyle/>
        <a:p>
          <a:endParaRPr lang="ru-RU"/>
        </a:p>
      </dgm:t>
    </dgm:pt>
    <dgm:pt modelId="{2C9B5BA8-033A-438E-B5A4-7AFFC8A6D947}" type="asst">
      <dgm:prSet custT="1"/>
      <dgm:spPr/>
      <dgm:t>
        <a:bodyPr/>
        <a:lstStyle/>
        <a:p>
          <a:r>
            <a:rPr lang="ru-RU" sz="1400" dirty="0" err="1" smtClean="0"/>
            <a:t>Ангиопатия</a:t>
          </a:r>
          <a:endParaRPr lang="ru-RU" sz="1400" dirty="0"/>
        </a:p>
      </dgm:t>
    </dgm:pt>
    <dgm:pt modelId="{A8DDBCA5-FD6F-439A-9E36-CACD2A7BD321}" type="parTrans" cxnId="{C15C0C88-DAD6-405A-BB68-D5E1AC8C7798}">
      <dgm:prSet/>
      <dgm:spPr/>
      <dgm:t>
        <a:bodyPr/>
        <a:lstStyle/>
        <a:p>
          <a:endParaRPr lang="ru-RU"/>
        </a:p>
      </dgm:t>
    </dgm:pt>
    <dgm:pt modelId="{70A9984F-DBB9-4D3E-B382-058A7DA7E1D5}" type="sibTrans" cxnId="{C15C0C88-DAD6-405A-BB68-D5E1AC8C7798}">
      <dgm:prSet/>
      <dgm:spPr/>
      <dgm:t>
        <a:bodyPr/>
        <a:lstStyle/>
        <a:p>
          <a:endParaRPr lang="ru-RU"/>
        </a:p>
      </dgm:t>
    </dgm:pt>
    <dgm:pt modelId="{140EC82A-DFB0-489B-A4C3-06455FA6FE9E}" type="asst">
      <dgm:prSet custT="1"/>
      <dgm:spPr/>
      <dgm:t>
        <a:bodyPr/>
        <a:lstStyle/>
        <a:p>
          <a:r>
            <a:rPr lang="ru-RU" sz="1400" dirty="0" err="1" smtClean="0"/>
            <a:t>Нейропатия</a:t>
          </a:r>
          <a:endParaRPr lang="ru-RU" sz="1400" dirty="0"/>
        </a:p>
      </dgm:t>
    </dgm:pt>
    <dgm:pt modelId="{C277F4C2-0B02-4B39-A854-204E30191DA8}" type="parTrans" cxnId="{79967537-F997-4AF2-9CE8-4AA5832CB967}">
      <dgm:prSet/>
      <dgm:spPr/>
      <dgm:t>
        <a:bodyPr/>
        <a:lstStyle/>
        <a:p>
          <a:endParaRPr lang="ru-RU"/>
        </a:p>
      </dgm:t>
    </dgm:pt>
    <dgm:pt modelId="{BA739995-5F0B-4201-BECC-3FEE65DECDBB}" type="sibTrans" cxnId="{79967537-F997-4AF2-9CE8-4AA5832CB967}">
      <dgm:prSet/>
      <dgm:spPr/>
      <dgm:t>
        <a:bodyPr/>
        <a:lstStyle/>
        <a:p>
          <a:endParaRPr lang="ru-RU"/>
        </a:p>
      </dgm:t>
    </dgm:pt>
    <dgm:pt modelId="{41E8EC37-1CA6-439A-994D-496AF87C5AA9}" type="asst">
      <dgm:prSet custT="1"/>
      <dgm:spPr/>
      <dgm:t>
        <a:bodyPr/>
        <a:lstStyle/>
        <a:p>
          <a:r>
            <a:rPr lang="ru-RU" sz="1400" dirty="0" err="1" smtClean="0"/>
            <a:t>Атеросклероз+диабет</a:t>
          </a:r>
          <a:r>
            <a:rPr lang="ru-RU" sz="1400" dirty="0" smtClean="0"/>
            <a:t> </a:t>
          </a:r>
          <a:endParaRPr lang="ru-RU" sz="1400" dirty="0"/>
        </a:p>
      </dgm:t>
    </dgm:pt>
    <dgm:pt modelId="{0B000168-C869-4AE7-B5FB-F1A611549B89}" type="parTrans" cxnId="{5408E3D3-69AE-4D0A-89D2-FEBC8A017FBD}">
      <dgm:prSet/>
      <dgm:spPr/>
      <dgm:t>
        <a:bodyPr/>
        <a:lstStyle/>
        <a:p>
          <a:endParaRPr lang="ru-RU"/>
        </a:p>
      </dgm:t>
    </dgm:pt>
    <dgm:pt modelId="{B3C9B934-8FAA-420E-902A-95D353048D3D}" type="sibTrans" cxnId="{5408E3D3-69AE-4D0A-89D2-FEBC8A017FBD}">
      <dgm:prSet/>
      <dgm:spPr/>
      <dgm:t>
        <a:bodyPr/>
        <a:lstStyle/>
        <a:p>
          <a:endParaRPr lang="ru-RU"/>
        </a:p>
      </dgm:t>
    </dgm:pt>
    <dgm:pt modelId="{BF30540B-5BD3-4075-BFCA-EFCAF1FB381F}" type="pres">
      <dgm:prSet presAssocID="{F24E5290-2D36-43D5-A09A-3CDA97894FD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B66758-6EEE-4FC1-8D51-6E4C46FAD7DE}" type="pres">
      <dgm:prSet presAssocID="{9597515A-708A-477B-99F1-F305A764855E}" presName="hierRoot1" presStyleCnt="0">
        <dgm:presLayoutVars>
          <dgm:hierBranch val="init"/>
        </dgm:presLayoutVars>
      </dgm:prSet>
      <dgm:spPr/>
    </dgm:pt>
    <dgm:pt modelId="{9AD110C8-7642-4135-AF1F-8050172DBF68}" type="pres">
      <dgm:prSet presAssocID="{9597515A-708A-477B-99F1-F305A764855E}" presName="rootComposite1" presStyleCnt="0"/>
      <dgm:spPr/>
    </dgm:pt>
    <dgm:pt modelId="{01B060AB-0248-4533-BC8D-7D3DA1CB589A}" type="pres">
      <dgm:prSet presAssocID="{9597515A-708A-477B-99F1-F305A764855E}" presName="rootText1" presStyleLbl="node0" presStyleIdx="0" presStyleCnt="1" custScaleX="190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94A051-42A2-4CFF-88B1-B0B66044B3B3}" type="pres">
      <dgm:prSet presAssocID="{9597515A-708A-477B-99F1-F305A764855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1C7487E-FFDC-4F2E-8627-5A3108D64C15}" type="pres">
      <dgm:prSet presAssocID="{9597515A-708A-477B-99F1-F305A764855E}" presName="hierChild2" presStyleCnt="0"/>
      <dgm:spPr/>
    </dgm:pt>
    <dgm:pt modelId="{856A1298-5E74-4AD2-8483-5422A423C674}" type="pres">
      <dgm:prSet presAssocID="{B2B583FA-29A8-4C20-B3BF-76200BA27BC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B96E5CC-6B5E-4F5D-8DD4-B1610A5E1B73}" type="pres">
      <dgm:prSet presAssocID="{F1E2ADDF-5E1A-46B5-AA24-CF5131FD4474}" presName="hierRoot2" presStyleCnt="0">
        <dgm:presLayoutVars>
          <dgm:hierBranch val="init"/>
        </dgm:presLayoutVars>
      </dgm:prSet>
      <dgm:spPr/>
    </dgm:pt>
    <dgm:pt modelId="{641C011C-5204-413A-A04D-0B07CDD9ACE7}" type="pres">
      <dgm:prSet presAssocID="{F1E2ADDF-5E1A-46B5-AA24-CF5131FD4474}" presName="rootComposite" presStyleCnt="0"/>
      <dgm:spPr/>
    </dgm:pt>
    <dgm:pt modelId="{081AB0B2-04B8-4437-AC07-8D6D1A502765}" type="pres">
      <dgm:prSet presAssocID="{F1E2ADDF-5E1A-46B5-AA24-CF5131FD447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008B2D-D3CC-4E3F-8A89-F0D4E9027E95}" type="pres">
      <dgm:prSet presAssocID="{F1E2ADDF-5E1A-46B5-AA24-CF5131FD4474}" presName="rootConnector" presStyleLbl="node2" presStyleIdx="0" presStyleCnt="3"/>
      <dgm:spPr/>
      <dgm:t>
        <a:bodyPr/>
        <a:lstStyle/>
        <a:p>
          <a:endParaRPr lang="ru-RU"/>
        </a:p>
      </dgm:t>
    </dgm:pt>
    <dgm:pt modelId="{AED871CA-B4D8-4F23-91BC-8C40A349C8D0}" type="pres">
      <dgm:prSet presAssocID="{F1E2ADDF-5E1A-46B5-AA24-CF5131FD4474}" presName="hierChild4" presStyleCnt="0"/>
      <dgm:spPr/>
    </dgm:pt>
    <dgm:pt modelId="{A0090473-4C5B-4745-AEB2-644152A10522}" type="pres">
      <dgm:prSet presAssocID="{F1E2ADDF-5E1A-46B5-AA24-CF5131FD4474}" presName="hierChild5" presStyleCnt="0"/>
      <dgm:spPr/>
    </dgm:pt>
    <dgm:pt modelId="{1BCA6406-E2C6-422A-B91B-EE26E4972894}" type="pres">
      <dgm:prSet presAssocID="{9A68DC56-4464-497E-A8C5-8F7A41DE4B60}" presName="Name111" presStyleLbl="parChTrans1D3" presStyleIdx="0" presStyleCnt="5"/>
      <dgm:spPr/>
      <dgm:t>
        <a:bodyPr/>
        <a:lstStyle/>
        <a:p>
          <a:endParaRPr lang="ru-RU"/>
        </a:p>
      </dgm:t>
    </dgm:pt>
    <dgm:pt modelId="{C9B0A07A-7B3B-48A3-8A6A-6443A9BC4AF7}" type="pres">
      <dgm:prSet presAssocID="{DDCAC18E-8967-4549-8909-DFBBAD738D53}" presName="hierRoot3" presStyleCnt="0">
        <dgm:presLayoutVars>
          <dgm:hierBranch val="init"/>
        </dgm:presLayoutVars>
      </dgm:prSet>
      <dgm:spPr/>
    </dgm:pt>
    <dgm:pt modelId="{BD529939-9853-4C29-9B2B-235A0523986A}" type="pres">
      <dgm:prSet presAssocID="{DDCAC18E-8967-4549-8909-DFBBAD738D53}" presName="rootComposite3" presStyleCnt="0"/>
      <dgm:spPr/>
    </dgm:pt>
    <dgm:pt modelId="{504C62B3-E190-4A66-9DD0-A5654852BACC}" type="pres">
      <dgm:prSet presAssocID="{DDCAC18E-8967-4549-8909-DFBBAD738D53}" presName="rootText3" presStyleLbl="asst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23E0C4-B62C-4D02-B69F-57A4422AB5C6}" type="pres">
      <dgm:prSet presAssocID="{DDCAC18E-8967-4549-8909-DFBBAD738D53}" presName="rootConnector3" presStyleLbl="asst2" presStyleIdx="0" presStyleCnt="5"/>
      <dgm:spPr/>
      <dgm:t>
        <a:bodyPr/>
        <a:lstStyle/>
        <a:p>
          <a:endParaRPr lang="ru-RU"/>
        </a:p>
      </dgm:t>
    </dgm:pt>
    <dgm:pt modelId="{0F5A5E7F-69CD-4136-A295-386E99D277E1}" type="pres">
      <dgm:prSet presAssocID="{DDCAC18E-8967-4549-8909-DFBBAD738D53}" presName="hierChild6" presStyleCnt="0"/>
      <dgm:spPr/>
    </dgm:pt>
    <dgm:pt modelId="{182799D9-9644-4132-BB5A-ABA298F8F530}" type="pres">
      <dgm:prSet presAssocID="{DDCAC18E-8967-4549-8909-DFBBAD738D53}" presName="hierChild7" presStyleCnt="0"/>
      <dgm:spPr/>
    </dgm:pt>
    <dgm:pt modelId="{473D697E-CDEC-4A99-8B57-F5983FED60C9}" type="pres">
      <dgm:prSet presAssocID="{CA78E040-1DC2-4A4F-98ED-4D48BBC3C60F}" presName="Name111" presStyleLbl="parChTrans1D3" presStyleIdx="1" presStyleCnt="5"/>
      <dgm:spPr/>
      <dgm:t>
        <a:bodyPr/>
        <a:lstStyle/>
        <a:p>
          <a:endParaRPr lang="ru-RU"/>
        </a:p>
      </dgm:t>
    </dgm:pt>
    <dgm:pt modelId="{AC0B41E8-B828-4129-B0A9-5992228CAC33}" type="pres">
      <dgm:prSet presAssocID="{3AB6F635-009E-4A01-9505-815555E7C738}" presName="hierRoot3" presStyleCnt="0">
        <dgm:presLayoutVars>
          <dgm:hierBranch val="init"/>
        </dgm:presLayoutVars>
      </dgm:prSet>
      <dgm:spPr/>
    </dgm:pt>
    <dgm:pt modelId="{B6901ED5-9743-4518-AB63-386DFDF9A9AC}" type="pres">
      <dgm:prSet presAssocID="{3AB6F635-009E-4A01-9505-815555E7C738}" presName="rootComposite3" presStyleCnt="0"/>
      <dgm:spPr/>
    </dgm:pt>
    <dgm:pt modelId="{BACA12EF-63D0-40A5-976A-D036A90A7081}" type="pres">
      <dgm:prSet presAssocID="{3AB6F635-009E-4A01-9505-815555E7C738}" presName="rootText3" presStyleLbl="asst2" presStyleIdx="1" presStyleCnt="5" custScaleX="1175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D69AC4-95AC-4831-BC87-52C8CC7B121D}" type="pres">
      <dgm:prSet presAssocID="{3AB6F635-009E-4A01-9505-815555E7C738}" presName="rootConnector3" presStyleLbl="asst2" presStyleIdx="1" presStyleCnt="5"/>
      <dgm:spPr/>
      <dgm:t>
        <a:bodyPr/>
        <a:lstStyle/>
        <a:p>
          <a:endParaRPr lang="ru-RU"/>
        </a:p>
      </dgm:t>
    </dgm:pt>
    <dgm:pt modelId="{B22A1917-4BDB-4B87-8692-95E04AF2CAB1}" type="pres">
      <dgm:prSet presAssocID="{3AB6F635-009E-4A01-9505-815555E7C738}" presName="hierChild6" presStyleCnt="0"/>
      <dgm:spPr/>
    </dgm:pt>
    <dgm:pt modelId="{D45981D7-F39C-46D8-A61D-486C79390F0F}" type="pres">
      <dgm:prSet presAssocID="{3AB6F635-009E-4A01-9505-815555E7C738}" presName="hierChild7" presStyleCnt="0"/>
      <dgm:spPr/>
    </dgm:pt>
    <dgm:pt modelId="{35AC8DB9-27F2-4124-A54B-6855B3554D19}" type="pres">
      <dgm:prSet presAssocID="{F5266F65-89A1-4567-914C-BA75559CA1B9}" presName="Name37" presStyleLbl="parChTrans1D2" presStyleIdx="1" presStyleCnt="3"/>
      <dgm:spPr/>
      <dgm:t>
        <a:bodyPr/>
        <a:lstStyle/>
        <a:p>
          <a:endParaRPr lang="ru-RU"/>
        </a:p>
      </dgm:t>
    </dgm:pt>
    <dgm:pt modelId="{8CEBCFDD-5B6A-4E0A-A4EC-8CFDF998FDC3}" type="pres">
      <dgm:prSet presAssocID="{B6A6A857-580C-45BB-B10E-5923F6858EA5}" presName="hierRoot2" presStyleCnt="0">
        <dgm:presLayoutVars>
          <dgm:hierBranch val="init"/>
        </dgm:presLayoutVars>
      </dgm:prSet>
      <dgm:spPr/>
    </dgm:pt>
    <dgm:pt modelId="{ADEA3A86-5DB0-4C0D-83BE-836D8020B8B7}" type="pres">
      <dgm:prSet presAssocID="{B6A6A857-580C-45BB-B10E-5923F6858EA5}" presName="rootComposite" presStyleCnt="0"/>
      <dgm:spPr/>
    </dgm:pt>
    <dgm:pt modelId="{81A0A521-6EC6-4E10-81A4-28C715D710AE}" type="pres">
      <dgm:prSet presAssocID="{B6A6A857-580C-45BB-B10E-5923F6858EA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67B7B-69B2-4367-A176-57CC6B9F23D2}" type="pres">
      <dgm:prSet presAssocID="{B6A6A857-580C-45BB-B10E-5923F6858EA5}" presName="rootConnector" presStyleLbl="node2" presStyleIdx="1" presStyleCnt="3"/>
      <dgm:spPr/>
      <dgm:t>
        <a:bodyPr/>
        <a:lstStyle/>
        <a:p>
          <a:endParaRPr lang="ru-RU"/>
        </a:p>
      </dgm:t>
    </dgm:pt>
    <dgm:pt modelId="{EB1F496E-7E8B-47DC-AD34-F753E76A32E6}" type="pres">
      <dgm:prSet presAssocID="{B6A6A857-580C-45BB-B10E-5923F6858EA5}" presName="hierChild4" presStyleCnt="0"/>
      <dgm:spPr/>
    </dgm:pt>
    <dgm:pt modelId="{4590CF81-6115-4B9D-B3EB-078952235FBB}" type="pres">
      <dgm:prSet presAssocID="{B6A6A857-580C-45BB-B10E-5923F6858EA5}" presName="hierChild5" presStyleCnt="0"/>
      <dgm:spPr/>
    </dgm:pt>
    <dgm:pt modelId="{748E87B0-905A-4176-85A4-0B0470E57611}" type="pres">
      <dgm:prSet presAssocID="{A8DDBCA5-FD6F-439A-9E36-CACD2A7BD321}" presName="Name111" presStyleLbl="parChTrans1D3" presStyleIdx="2" presStyleCnt="5"/>
      <dgm:spPr/>
      <dgm:t>
        <a:bodyPr/>
        <a:lstStyle/>
        <a:p>
          <a:endParaRPr lang="ru-RU"/>
        </a:p>
      </dgm:t>
    </dgm:pt>
    <dgm:pt modelId="{C6E88F40-E8FB-49A4-AADB-B733F574FDC5}" type="pres">
      <dgm:prSet presAssocID="{2C9B5BA8-033A-438E-B5A4-7AFFC8A6D947}" presName="hierRoot3" presStyleCnt="0">
        <dgm:presLayoutVars>
          <dgm:hierBranch val="init"/>
        </dgm:presLayoutVars>
      </dgm:prSet>
      <dgm:spPr/>
    </dgm:pt>
    <dgm:pt modelId="{A20776FA-D59E-4E38-829F-45758AC85FD0}" type="pres">
      <dgm:prSet presAssocID="{2C9B5BA8-033A-438E-B5A4-7AFFC8A6D947}" presName="rootComposite3" presStyleCnt="0"/>
      <dgm:spPr/>
    </dgm:pt>
    <dgm:pt modelId="{404822B2-9097-494D-B00F-0EB8AF03B1B2}" type="pres">
      <dgm:prSet presAssocID="{2C9B5BA8-033A-438E-B5A4-7AFFC8A6D947}" presName="rootText3" presStyleLbl="asst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C4A372-0282-4CD8-8ABD-5FC6F95AE9E9}" type="pres">
      <dgm:prSet presAssocID="{2C9B5BA8-033A-438E-B5A4-7AFFC8A6D947}" presName="rootConnector3" presStyleLbl="asst2" presStyleIdx="2" presStyleCnt="5"/>
      <dgm:spPr/>
      <dgm:t>
        <a:bodyPr/>
        <a:lstStyle/>
        <a:p>
          <a:endParaRPr lang="ru-RU"/>
        </a:p>
      </dgm:t>
    </dgm:pt>
    <dgm:pt modelId="{5C20B51D-3028-42E6-BFB1-F7106087DAA7}" type="pres">
      <dgm:prSet presAssocID="{2C9B5BA8-033A-438E-B5A4-7AFFC8A6D947}" presName="hierChild6" presStyleCnt="0"/>
      <dgm:spPr/>
    </dgm:pt>
    <dgm:pt modelId="{999227B5-B05C-41F8-A714-D1AD6CAD88A3}" type="pres">
      <dgm:prSet presAssocID="{2C9B5BA8-033A-438E-B5A4-7AFFC8A6D947}" presName="hierChild7" presStyleCnt="0"/>
      <dgm:spPr/>
    </dgm:pt>
    <dgm:pt modelId="{A58276A2-4459-4E4E-947E-739F5767974F}" type="pres">
      <dgm:prSet presAssocID="{C277F4C2-0B02-4B39-A854-204E30191DA8}" presName="Name111" presStyleLbl="parChTrans1D3" presStyleIdx="3" presStyleCnt="5"/>
      <dgm:spPr/>
      <dgm:t>
        <a:bodyPr/>
        <a:lstStyle/>
        <a:p>
          <a:endParaRPr lang="ru-RU"/>
        </a:p>
      </dgm:t>
    </dgm:pt>
    <dgm:pt modelId="{19AA572D-3239-4304-88EE-B88B39CF5891}" type="pres">
      <dgm:prSet presAssocID="{140EC82A-DFB0-489B-A4C3-06455FA6FE9E}" presName="hierRoot3" presStyleCnt="0">
        <dgm:presLayoutVars>
          <dgm:hierBranch val="init"/>
        </dgm:presLayoutVars>
      </dgm:prSet>
      <dgm:spPr/>
    </dgm:pt>
    <dgm:pt modelId="{D915FC83-8BD9-4DA3-87A1-5865F67CC7D0}" type="pres">
      <dgm:prSet presAssocID="{140EC82A-DFB0-489B-A4C3-06455FA6FE9E}" presName="rootComposite3" presStyleCnt="0"/>
      <dgm:spPr/>
    </dgm:pt>
    <dgm:pt modelId="{1BF85F36-C544-43DA-9BDB-CBED53B533AD}" type="pres">
      <dgm:prSet presAssocID="{140EC82A-DFB0-489B-A4C3-06455FA6FE9E}" presName="rootText3" presStyleLbl="asst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735228-0030-4740-9264-67B400767458}" type="pres">
      <dgm:prSet presAssocID="{140EC82A-DFB0-489B-A4C3-06455FA6FE9E}" presName="rootConnector3" presStyleLbl="asst2" presStyleIdx="3" presStyleCnt="5"/>
      <dgm:spPr/>
      <dgm:t>
        <a:bodyPr/>
        <a:lstStyle/>
        <a:p>
          <a:endParaRPr lang="ru-RU"/>
        </a:p>
      </dgm:t>
    </dgm:pt>
    <dgm:pt modelId="{B11149E0-9875-4BE1-935E-F2DBFAA23AC9}" type="pres">
      <dgm:prSet presAssocID="{140EC82A-DFB0-489B-A4C3-06455FA6FE9E}" presName="hierChild6" presStyleCnt="0"/>
      <dgm:spPr/>
    </dgm:pt>
    <dgm:pt modelId="{5BA44D08-228A-4AE9-991A-2AD6AAD0791E}" type="pres">
      <dgm:prSet presAssocID="{140EC82A-DFB0-489B-A4C3-06455FA6FE9E}" presName="hierChild7" presStyleCnt="0"/>
      <dgm:spPr/>
    </dgm:pt>
    <dgm:pt modelId="{DE306412-0101-44CE-AEEC-E6F2E8EA756C}" type="pres">
      <dgm:prSet presAssocID="{24D2455A-6D5F-4A3B-9D58-90CEC2B2C651}" presName="Name37" presStyleLbl="parChTrans1D2" presStyleIdx="2" presStyleCnt="3"/>
      <dgm:spPr/>
      <dgm:t>
        <a:bodyPr/>
        <a:lstStyle/>
        <a:p>
          <a:endParaRPr lang="ru-RU"/>
        </a:p>
      </dgm:t>
    </dgm:pt>
    <dgm:pt modelId="{959DEB2A-BC8F-4C25-B674-A37AA96D460A}" type="pres">
      <dgm:prSet presAssocID="{6494662D-D84A-43D7-8305-2078EFB7AB34}" presName="hierRoot2" presStyleCnt="0">
        <dgm:presLayoutVars>
          <dgm:hierBranch val="init"/>
        </dgm:presLayoutVars>
      </dgm:prSet>
      <dgm:spPr/>
    </dgm:pt>
    <dgm:pt modelId="{0DC9D940-3731-4B0A-8318-E2518CDCFBC8}" type="pres">
      <dgm:prSet presAssocID="{6494662D-D84A-43D7-8305-2078EFB7AB34}" presName="rootComposite" presStyleCnt="0"/>
      <dgm:spPr/>
    </dgm:pt>
    <dgm:pt modelId="{7D07395F-50B7-490F-B495-8BE8EA3530A8}" type="pres">
      <dgm:prSet presAssocID="{6494662D-D84A-43D7-8305-2078EFB7AB34}" presName="rootText" presStyleLbl="node2" presStyleIdx="2" presStyleCnt="3" custScaleY="177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A2304C-75A3-42A6-AE35-FF3EBABAFB2F}" type="pres">
      <dgm:prSet presAssocID="{6494662D-D84A-43D7-8305-2078EFB7AB34}" presName="rootConnector" presStyleLbl="node2" presStyleIdx="2" presStyleCnt="3"/>
      <dgm:spPr/>
      <dgm:t>
        <a:bodyPr/>
        <a:lstStyle/>
        <a:p>
          <a:endParaRPr lang="ru-RU"/>
        </a:p>
      </dgm:t>
    </dgm:pt>
    <dgm:pt modelId="{2DE4A3F3-85E4-4179-B406-F959DD83A26C}" type="pres">
      <dgm:prSet presAssocID="{6494662D-D84A-43D7-8305-2078EFB7AB34}" presName="hierChild4" presStyleCnt="0"/>
      <dgm:spPr/>
    </dgm:pt>
    <dgm:pt modelId="{0A36F29F-6A99-4F8B-831E-8763E4BF616B}" type="pres">
      <dgm:prSet presAssocID="{6494662D-D84A-43D7-8305-2078EFB7AB34}" presName="hierChild5" presStyleCnt="0"/>
      <dgm:spPr/>
    </dgm:pt>
    <dgm:pt modelId="{0D60AC6F-1A49-4050-8163-B3B97715F586}" type="pres">
      <dgm:prSet presAssocID="{0B000168-C869-4AE7-B5FB-F1A611549B89}" presName="Name111" presStyleLbl="parChTrans1D3" presStyleIdx="4" presStyleCnt="5"/>
      <dgm:spPr/>
      <dgm:t>
        <a:bodyPr/>
        <a:lstStyle/>
        <a:p>
          <a:endParaRPr lang="ru-RU"/>
        </a:p>
      </dgm:t>
    </dgm:pt>
    <dgm:pt modelId="{056B5176-3B6E-4364-8316-1545C317E48E}" type="pres">
      <dgm:prSet presAssocID="{41E8EC37-1CA6-439A-994D-496AF87C5AA9}" presName="hierRoot3" presStyleCnt="0">
        <dgm:presLayoutVars>
          <dgm:hierBranch val="init"/>
        </dgm:presLayoutVars>
      </dgm:prSet>
      <dgm:spPr/>
    </dgm:pt>
    <dgm:pt modelId="{A57A8D3A-5BEC-46AD-B865-DEAB8D138C63}" type="pres">
      <dgm:prSet presAssocID="{41E8EC37-1CA6-439A-994D-496AF87C5AA9}" presName="rootComposite3" presStyleCnt="0"/>
      <dgm:spPr/>
    </dgm:pt>
    <dgm:pt modelId="{B0F5E5F1-2B9F-4041-842E-9AF04D27712E}" type="pres">
      <dgm:prSet presAssocID="{41E8EC37-1CA6-439A-994D-496AF87C5AA9}" presName="rootText3" presStyleLbl="asst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6C3E8F-44A4-44C4-ABA1-C4D92A174902}" type="pres">
      <dgm:prSet presAssocID="{41E8EC37-1CA6-439A-994D-496AF87C5AA9}" presName="rootConnector3" presStyleLbl="asst2" presStyleIdx="4" presStyleCnt="5"/>
      <dgm:spPr/>
      <dgm:t>
        <a:bodyPr/>
        <a:lstStyle/>
        <a:p>
          <a:endParaRPr lang="ru-RU"/>
        </a:p>
      </dgm:t>
    </dgm:pt>
    <dgm:pt modelId="{C7396D52-54C7-47C0-BCBF-BC96BBC7E0AC}" type="pres">
      <dgm:prSet presAssocID="{41E8EC37-1CA6-439A-994D-496AF87C5AA9}" presName="hierChild6" presStyleCnt="0"/>
      <dgm:spPr/>
    </dgm:pt>
    <dgm:pt modelId="{98819B26-4844-4C98-A9D7-B7D7AF033ABF}" type="pres">
      <dgm:prSet presAssocID="{41E8EC37-1CA6-439A-994D-496AF87C5AA9}" presName="hierChild7" presStyleCnt="0"/>
      <dgm:spPr/>
    </dgm:pt>
    <dgm:pt modelId="{7E45EA6C-12CF-401F-A24F-E7B4B33B7420}" type="pres">
      <dgm:prSet presAssocID="{9597515A-708A-477B-99F1-F305A764855E}" presName="hierChild3" presStyleCnt="0"/>
      <dgm:spPr/>
    </dgm:pt>
  </dgm:ptLst>
  <dgm:cxnLst>
    <dgm:cxn modelId="{4477C638-91F1-457F-9B6D-92D757EE1AD8}" srcId="{9597515A-708A-477B-99F1-F305A764855E}" destId="{B6A6A857-580C-45BB-B10E-5923F6858EA5}" srcOrd="1" destOrd="0" parTransId="{F5266F65-89A1-4567-914C-BA75559CA1B9}" sibTransId="{7237411A-AD6A-4B83-AE1C-0494E4D57CC1}"/>
    <dgm:cxn modelId="{FA98654E-5879-4FD7-9E84-0F3BD76D0882}" type="presOf" srcId="{6494662D-D84A-43D7-8305-2078EFB7AB34}" destId="{1DA2304C-75A3-42A6-AE35-FF3EBABAFB2F}" srcOrd="1" destOrd="0" presId="urn:microsoft.com/office/officeart/2005/8/layout/orgChart1"/>
    <dgm:cxn modelId="{C15C0C88-DAD6-405A-BB68-D5E1AC8C7798}" srcId="{B6A6A857-580C-45BB-B10E-5923F6858EA5}" destId="{2C9B5BA8-033A-438E-B5A4-7AFFC8A6D947}" srcOrd="0" destOrd="0" parTransId="{A8DDBCA5-FD6F-439A-9E36-CACD2A7BD321}" sibTransId="{70A9984F-DBB9-4D3E-B382-058A7DA7E1D5}"/>
    <dgm:cxn modelId="{79967537-F997-4AF2-9CE8-4AA5832CB967}" srcId="{B6A6A857-580C-45BB-B10E-5923F6858EA5}" destId="{140EC82A-DFB0-489B-A4C3-06455FA6FE9E}" srcOrd="1" destOrd="0" parTransId="{C277F4C2-0B02-4B39-A854-204E30191DA8}" sibTransId="{BA739995-5F0B-4201-BECC-3FEE65DECDBB}"/>
    <dgm:cxn modelId="{5E83091B-E080-4BB4-8698-27F6BA94ADC9}" srcId="{F24E5290-2D36-43D5-A09A-3CDA97894FDF}" destId="{9597515A-708A-477B-99F1-F305A764855E}" srcOrd="0" destOrd="0" parTransId="{E253A094-0054-42EB-8831-B2E753B86065}" sibTransId="{13D96423-33E7-46A9-93A3-1E9FCCCCF346}"/>
    <dgm:cxn modelId="{00CC8D46-2033-4801-92B5-7963EC66D697}" type="presOf" srcId="{0B000168-C869-4AE7-B5FB-F1A611549B89}" destId="{0D60AC6F-1A49-4050-8163-B3B97715F586}" srcOrd="0" destOrd="0" presId="urn:microsoft.com/office/officeart/2005/8/layout/orgChart1"/>
    <dgm:cxn modelId="{2E86A666-4251-49B9-8319-F2C6414511A9}" srcId="{9597515A-708A-477B-99F1-F305A764855E}" destId="{F1E2ADDF-5E1A-46B5-AA24-CF5131FD4474}" srcOrd="0" destOrd="0" parTransId="{B2B583FA-29A8-4C20-B3BF-76200BA27BC1}" sibTransId="{082EAD0B-D8FA-45F5-9D44-E2C08A4262AC}"/>
    <dgm:cxn modelId="{9BA9B08C-E0CB-4DE9-B875-36DCFD3A21BA}" type="presOf" srcId="{C277F4C2-0B02-4B39-A854-204E30191DA8}" destId="{A58276A2-4459-4E4E-947E-739F5767974F}" srcOrd="0" destOrd="0" presId="urn:microsoft.com/office/officeart/2005/8/layout/orgChart1"/>
    <dgm:cxn modelId="{064ACAAF-8F49-44A2-AFC6-4F0355CE379C}" type="presOf" srcId="{3AB6F635-009E-4A01-9505-815555E7C738}" destId="{46D69AC4-95AC-4831-BC87-52C8CC7B121D}" srcOrd="1" destOrd="0" presId="urn:microsoft.com/office/officeart/2005/8/layout/orgChart1"/>
    <dgm:cxn modelId="{10AF222A-7C44-4B75-9961-6365BD2E6A6F}" type="presOf" srcId="{DDCAC18E-8967-4549-8909-DFBBAD738D53}" destId="{8F23E0C4-B62C-4D02-B69F-57A4422AB5C6}" srcOrd="1" destOrd="0" presId="urn:microsoft.com/office/officeart/2005/8/layout/orgChart1"/>
    <dgm:cxn modelId="{C9E9B101-1412-486F-98C2-20AFD0ADBA76}" type="presOf" srcId="{140EC82A-DFB0-489B-A4C3-06455FA6FE9E}" destId="{1F735228-0030-4740-9264-67B400767458}" srcOrd="1" destOrd="0" presId="urn:microsoft.com/office/officeart/2005/8/layout/orgChart1"/>
    <dgm:cxn modelId="{FA357F00-D4EE-40DA-98D0-0FD58459999D}" type="presOf" srcId="{2C9B5BA8-033A-438E-B5A4-7AFFC8A6D947}" destId="{404822B2-9097-494D-B00F-0EB8AF03B1B2}" srcOrd="0" destOrd="0" presId="urn:microsoft.com/office/officeart/2005/8/layout/orgChart1"/>
    <dgm:cxn modelId="{AABE7D7A-6084-45DF-B691-BA4A4C62066E}" type="presOf" srcId="{41E8EC37-1CA6-439A-994D-496AF87C5AA9}" destId="{B0F5E5F1-2B9F-4041-842E-9AF04D27712E}" srcOrd="0" destOrd="0" presId="urn:microsoft.com/office/officeart/2005/8/layout/orgChart1"/>
    <dgm:cxn modelId="{44516963-D4B8-49B3-AC73-6E9729D9EA68}" type="presOf" srcId="{140EC82A-DFB0-489B-A4C3-06455FA6FE9E}" destId="{1BF85F36-C544-43DA-9BDB-CBED53B533AD}" srcOrd="0" destOrd="0" presId="urn:microsoft.com/office/officeart/2005/8/layout/orgChart1"/>
    <dgm:cxn modelId="{3951DAE2-1B2D-4F43-B37C-BD1A687A0B7C}" type="presOf" srcId="{9A68DC56-4464-497E-A8C5-8F7A41DE4B60}" destId="{1BCA6406-E2C6-422A-B91B-EE26E4972894}" srcOrd="0" destOrd="0" presId="urn:microsoft.com/office/officeart/2005/8/layout/orgChart1"/>
    <dgm:cxn modelId="{A83B5D83-A196-4D05-89EB-2255D56FD9ED}" type="presOf" srcId="{F24E5290-2D36-43D5-A09A-3CDA97894FDF}" destId="{BF30540B-5BD3-4075-BFCA-EFCAF1FB381F}" srcOrd="0" destOrd="0" presId="urn:microsoft.com/office/officeart/2005/8/layout/orgChart1"/>
    <dgm:cxn modelId="{40BE280E-30E3-4505-A35B-56F374601C83}" type="presOf" srcId="{6494662D-D84A-43D7-8305-2078EFB7AB34}" destId="{7D07395F-50B7-490F-B495-8BE8EA3530A8}" srcOrd="0" destOrd="0" presId="urn:microsoft.com/office/officeart/2005/8/layout/orgChart1"/>
    <dgm:cxn modelId="{F9D58BDA-F43B-492C-AEC5-F4E42BD61D61}" type="presOf" srcId="{F1E2ADDF-5E1A-46B5-AA24-CF5131FD4474}" destId="{F6008B2D-D3CC-4E3F-8A89-F0D4E9027E95}" srcOrd="1" destOrd="0" presId="urn:microsoft.com/office/officeart/2005/8/layout/orgChart1"/>
    <dgm:cxn modelId="{5408E3D3-69AE-4D0A-89D2-FEBC8A017FBD}" srcId="{6494662D-D84A-43D7-8305-2078EFB7AB34}" destId="{41E8EC37-1CA6-439A-994D-496AF87C5AA9}" srcOrd="0" destOrd="0" parTransId="{0B000168-C869-4AE7-B5FB-F1A611549B89}" sibTransId="{B3C9B934-8FAA-420E-902A-95D353048D3D}"/>
    <dgm:cxn modelId="{A2470D24-4D6B-497C-9769-A825A628D69B}" srcId="{9597515A-708A-477B-99F1-F305A764855E}" destId="{6494662D-D84A-43D7-8305-2078EFB7AB34}" srcOrd="2" destOrd="0" parTransId="{24D2455A-6D5F-4A3B-9D58-90CEC2B2C651}" sibTransId="{660464A9-A7E2-4139-BB9C-946518D083A6}"/>
    <dgm:cxn modelId="{D88C3928-4C4F-40C2-88E6-6319E3B0CAC4}" type="presOf" srcId="{B6A6A857-580C-45BB-B10E-5923F6858EA5}" destId="{81A0A521-6EC6-4E10-81A4-28C715D710AE}" srcOrd="0" destOrd="0" presId="urn:microsoft.com/office/officeart/2005/8/layout/orgChart1"/>
    <dgm:cxn modelId="{132F6EC3-771B-4C05-9108-50D31DB61B0D}" type="presOf" srcId="{F1E2ADDF-5E1A-46B5-AA24-CF5131FD4474}" destId="{081AB0B2-04B8-4437-AC07-8D6D1A502765}" srcOrd="0" destOrd="0" presId="urn:microsoft.com/office/officeart/2005/8/layout/orgChart1"/>
    <dgm:cxn modelId="{69EA60E1-7C8F-4C0A-AA32-71A7B645C689}" type="presOf" srcId="{CA78E040-1DC2-4A4F-98ED-4D48BBC3C60F}" destId="{473D697E-CDEC-4A99-8B57-F5983FED60C9}" srcOrd="0" destOrd="0" presId="urn:microsoft.com/office/officeart/2005/8/layout/orgChart1"/>
    <dgm:cxn modelId="{D7AC5955-1EA6-46BA-BBD0-4E254504C1B0}" type="presOf" srcId="{2C9B5BA8-033A-438E-B5A4-7AFFC8A6D947}" destId="{90C4A372-0282-4CD8-8ABD-5FC6F95AE9E9}" srcOrd="1" destOrd="0" presId="urn:microsoft.com/office/officeart/2005/8/layout/orgChart1"/>
    <dgm:cxn modelId="{732FF317-5387-4CD6-A1CF-8162F307EDBE}" type="presOf" srcId="{3AB6F635-009E-4A01-9505-815555E7C738}" destId="{BACA12EF-63D0-40A5-976A-D036A90A7081}" srcOrd="0" destOrd="0" presId="urn:microsoft.com/office/officeart/2005/8/layout/orgChart1"/>
    <dgm:cxn modelId="{DCA17FF2-33EA-4BD7-B6B3-C4F8893D5040}" type="presOf" srcId="{B2B583FA-29A8-4C20-B3BF-76200BA27BC1}" destId="{856A1298-5E74-4AD2-8483-5422A423C674}" srcOrd="0" destOrd="0" presId="urn:microsoft.com/office/officeart/2005/8/layout/orgChart1"/>
    <dgm:cxn modelId="{C49248DA-FB1F-478A-9C96-91B13E64D375}" type="presOf" srcId="{DDCAC18E-8967-4549-8909-DFBBAD738D53}" destId="{504C62B3-E190-4A66-9DD0-A5654852BACC}" srcOrd="0" destOrd="0" presId="urn:microsoft.com/office/officeart/2005/8/layout/orgChart1"/>
    <dgm:cxn modelId="{D2A5CAD9-B2A6-4A1C-AD93-CAC14CD59720}" type="presOf" srcId="{A8DDBCA5-FD6F-439A-9E36-CACD2A7BD321}" destId="{748E87B0-905A-4176-85A4-0B0470E57611}" srcOrd="0" destOrd="0" presId="urn:microsoft.com/office/officeart/2005/8/layout/orgChart1"/>
    <dgm:cxn modelId="{307A5B78-4D85-4210-A967-3E4E2C8031D7}" type="presOf" srcId="{24D2455A-6D5F-4A3B-9D58-90CEC2B2C651}" destId="{DE306412-0101-44CE-AEEC-E6F2E8EA756C}" srcOrd="0" destOrd="0" presId="urn:microsoft.com/office/officeart/2005/8/layout/orgChart1"/>
    <dgm:cxn modelId="{1E6502B5-6807-473C-8AB8-F5C18702CBB8}" type="presOf" srcId="{9597515A-708A-477B-99F1-F305A764855E}" destId="{B994A051-42A2-4CFF-88B1-B0B66044B3B3}" srcOrd="1" destOrd="0" presId="urn:microsoft.com/office/officeart/2005/8/layout/orgChart1"/>
    <dgm:cxn modelId="{E2A8DB92-B544-484F-B547-A77638F72FD6}" type="presOf" srcId="{41E8EC37-1CA6-439A-994D-496AF87C5AA9}" destId="{D16C3E8F-44A4-44C4-ABA1-C4D92A174902}" srcOrd="1" destOrd="0" presId="urn:microsoft.com/office/officeart/2005/8/layout/orgChart1"/>
    <dgm:cxn modelId="{3736A877-D6DC-4FE8-A110-3262B494B180}" type="presOf" srcId="{B6A6A857-580C-45BB-B10E-5923F6858EA5}" destId="{D7667B7B-69B2-4367-A176-57CC6B9F23D2}" srcOrd="1" destOrd="0" presId="urn:microsoft.com/office/officeart/2005/8/layout/orgChart1"/>
    <dgm:cxn modelId="{A7ACC590-5D29-420F-AEF9-96AA9C20921B}" srcId="{F1E2ADDF-5E1A-46B5-AA24-CF5131FD4474}" destId="{DDCAC18E-8967-4549-8909-DFBBAD738D53}" srcOrd="0" destOrd="0" parTransId="{9A68DC56-4464-497E-A8C5-8F7A41DE4B60}" sibTransId="{8D4DDB62-8FFD-4253-9032-C2C486D4BA58}"/>
    <dgm:cxn modelId="{119B9726-491F-490B-8B95-C9A5BCA097D6}" type="presOf" srcId="{9597515A-708A-477B-99F1-F305A764855E}" destId="{01B060AB-0248-4533-BC8D-7D3DA1CB589A}" srcOrd="0" destOrd="0" presId="urn:microsoft.com/office/officeart/2005/8/layout/orgChart1"/>
    <dgm:cxn modelId="{47E72F05-4445-442A-81A7-7CB5C287565B}" srcId="{F1E2ADDF-5E1A-46B5-AA24-CF5131FD4474}" destId="{3AB6F635-009E-4A01-9505-815555E7C738}" srcOrd="1" destOrd="0" parTransId="{CA78E040-1DC2-4A4F-98ED-4D48BBC3C60F}" sibTransId="{45509D8B-C0C0-4A60-A99C-C635764CA3C3}"/>
    <dgm:cxn modelId="{A140C9BC-6EF5-4D90-A782-867582C9A8E2}" type="presOf" srcId="{F5266F65-89A1-4567-914C-BA75559CA1B9}" destId="{35AC8DB9-27F2-4124-A54B-6855B3554D19}" srcOrd="0" destOrd="0" presId="urn:microsoft.com/office/officeart/2005/8/layout/orgChart1"/>
    <dgm:cxn modelId="{BD0DF7CB-7391-4514-8D87-66DC18EF0164}" type="presParOf" srcId="{BF30540B-5BD3-4075-BFCA-EFCAF1FB381F}" destId="{B5B66758-6EEE-4FC1-8D51-6E4C46FAD7DE}" srcOrd="0" destOrd="0" presId="urn:microsoft.com/office/officeart/2005/8/layout/orgChart1"/>
    <dgm:cxn modelId="{86A409D7-DB56-4768-8355-FFD0D99A4B6B}" type="presParOf" srcId="{B5B66758-6EEE-4FC1-8D51-6E4C46FAD7DE}" destId="{9AD110C8-7642-4135-AF1F-8050172DBF68}" srcOrd="0" destOrd="0" presId="urn:microsoft.com/office/officeart/2005/8/layout/orgChart1"/>
    <dgm:cxn modelId="{FB477921-C0E8-4D6C-88E8-F75906007B76}" type="presParOf" srcId="{9AD110C8-7642-4135-AF1F-8050172DBF68}" destId="{01B060AB-0248-4533-BC8D-7D3DA1CB589A}" srcOrd="0" destOrd="0" presId="urn:microsoft.com/office/officeart/2005/8/layout/orgChart1"/>
    <dgm:cxn modelId="{1CB85AFC-B5A6-4F2E-A589-CC3F48585447}" type="presParOf" srcId="{9AD110C8-7642-4135-AF1F-8050172DBF68}" destId="{B994A051-42A2-4CFF-88B1-B0B66044B3B3}" srcOrd="1" destOrd="0" presId="urn:microsoft.com/office/officeart/2005/8/layout/orgChart1"/>
    <dgm:cxn modelId="{9CA10853-0636-4207-9D2F-F33A5190FF84}" type="presParOf" srcId="{B5B66758-6EEE-4FC1-8D51-6E4C46FAD7DE}" destId="{D1C7487E-FFDC-4F2E-8627-5A3108D64C15}" srcOrd="1" destOrd="0" presId="urn:microsoft.com/office/officeart/2005/8/layout/orgChart1"/>
    <dgm:cxn modelId="{60362C65-A07F-445F-BDB3-05CAC53771E9}" type="presParOf" srcId="{D1C7487E-FFDC-4F2E-8627-5A3108D64C15}" destId="{856A1298-5E74-4AD2-8483-5422A423C674}" srcOrd="0" destOrd="0" presId="urn:microsoft.com/office/officeart/2005/8/layout/orgChart1"/>
    <dgm:cxn modelId="{0B226887-04F0-4866-9473-8DA18BA0D4E3}" type="presParOf" srcId="{D1C7487E-FFDC-4F2E-8627-5A3108D64C15}" destId="{8B96E5CC-6B5E-4F5D-8DD4-B1610A5E1B73}" srcOrd="1" destOrd="0" presId="urn:microsoft.com/office/officeart/2005/8/layout/orgChart1"/>
    <dgm:cxn modelId="{83067DEB-7C3A-40AE-9B39-F02EC04029B5}" type="presParOf" srcId="{8B96E5CC-6B5E-4F5D-8DD4-B1610A5E1B73}" destId="{641C011C-5204-413A-A04D-0B07CDD9ACE7}" srcOrd="0" destOrd="0" presId="urn:microsoft.com/office/officeart/2005/8/layout/orgChart1"/>
    <dgm:cxn modelId="{6EE41B49-4DBE-4534-8A57-6B626FABBE93}" type="presParOf" srcId="{641C011C-5204-413A-A04D-0B07CDD9ACE7}" destId="{081AB0B2-04B8-4437-AC07-8D6D1A502765}" srcOrd="0" destOrd="0" presId="urn:microsoft.com/office/officeart/2005/8/layout/orgChart1"/>
    <dgm:cxn modelId="{46AD5280-8EA0-4BA7-8BDF-9483DBF90DB8}" type="presParOf" srcId="{641C011C-5204-413A-A04D-0B07CDD9ACE7}" destId="{F6008B2D-D3CC-4E3F-8A89-F0D4E9027E95}" srcOrd="1" destOrd="0" presId="urn:microsoft.com/office/officeart/2005/8/layout/orgChart1"/>
    <dgm:cxn modelId="{AE593C0C-3556-4FD1-A996-43F8BDFFC2D3}" type="presParOf" srcId="{8B96E5CC-6B5E-4F5D-8DD4-B1610A5E1B73}" destId="{AED871CA-B4D8-4F23-91BC-8C40A349C8D0}" srcOrd="1" destOrd="0" presId="urn:microsoft.com/office/officeart/2005/8/layout/orgChart1"/>
    <dgm:cxn modelId="{E2EBDFA2-C5C3-484C-BA67-FFFAEFA7FC04}" type="presParOf" srcId="{8B96E5CC-6B5E-4F5D-8DD4-B1610A5E1B73}" destId="{A0090473-4C5B-4745-AEB2-644152A10522}" srcOrd="2" destOrd="0" presId="urn:microsoft.com/office/officeart/2005/8/layout/orgChart1"/>
    <dgm:cxn modelId="{839F506B-3A79-4BF1-A223-355DE995893F}" type="presParOf" srcId="{A0090473-4C5B-4745-AEB2-644152A10522}" destId="{1BCA6406-E2C6-422A-B91B-EE26E4972894}" srcOrd="0" destOrd="0" presId="urn:microsoft.com/office/officeart/2005/8/layout/orgChart1"/>
    <dgm:cxn modelId="{4235C5CD-9A71-4E7D-98A7-FC93F97ADC75}" type="presParOf" srcId="{A0090473-4C5B-4745-AEB2-644152A10522}" destId="{C9B0A07A-7B3B-48A3-8A6A-6443A9BC4AF7}" srcOrd="1" destOrd="0" presId="urn:microsoft.com/office/officeart/2005/8/layout/orgChart1"/>
    <dgm:cxn modelId="{30B0592E-95D9-4F6C-B36D-9F25C8F3DF07}" type="presParOf" srcId="{C9B0A07A-7B3B-48A3-8A6A-6443A9BC4AF7}" destId="{BD529939-9853-4C29-9B2B-235A0523986A}" srcOrd="0" destOrd="0" presId="urn:microsoft.com/office/officeart/2005/8/layout/orgChart1"/>
    <dgm:cxn modelId="{F648684E-3C7A-4F55-83B6-7FDA4DCA3C6E}" type="presParOf" srcId="{BD529939-9853-4C29-9B2B-235A0523986A}" destId="{504C62B3-E190-4A66-9DD0-A5654852BACC}" srcOrd="0" destOrd="0" presId="urn:microsoft.com/office/officeart/2005/8/layout/orgChart1"/>
    <dgm:cxn modelId="{B36F505B-2AEF-4DDA-9076-826D93D7D7DB}" type="presParOf" srcId="{BD529939-9853-4C29-9B2B-235A0523986A}" destId="{8F23E0C4-B62C-4D02-B69F-57A4422AB5C6}" srcOrd="1" destOrd="0" presId="urn:microsoft.com/office/officeart/2005/8/layout/orgChart1"/>
    <dgm:cxn modelId="{2A6065A7-8ED9-4B37-8B47-7EE8641EA12D}" type="presParOf" srcId="{C9B0A07A-7B3B-48A3-8A6A-6443A9BC4AF7}" destId="{0F5A5E7F-69CD-4136-A295-386E99D277E1}" srcOrd="1" destOrd="0" presId="urn:microsoft.com/office/officeart/2005/8/layout/orgChart1"/>
    <dgm:cxn modelId="{810B6276-03B6-495F-9B76-1DF3220245BF}" type="presParOf" srcId="{C9B0A07A-7B3B-48A3-8A6A-6443A9BC4AF7}" destId="{182799D9-9644-4132-BB5A-ABA298F8F530}" srcOrd="2" destOrd="0" presId="urn:microsoft.com/office/officeart/2005/8/layout/orgChart1"/>
    <dgm:cxn modelId="{D0BD7368-F068-4D3B-907B-9F160D30EE11}" type="presParOf" srcId="{A0090473-4C5B-4745-AEB2-644152A10522}" destId="{473D697E-CDEC-4A99-8B57-F5983FED60C9}" srcOrd="2" destOrd="0" presId="urn:microsoft.com/office/officeart/2005/8/layout/orgChart1"/>
    <dgm:cxn modelId="{24363833-2D2C-4B48-B2A8-14740B0F2AB9}" type="presParOf" srcId="{A0090473-4C5B-4745-AEB2-644152A10522}" destId="{AC0B41E8-B828-4129-B0A9-5992228CAC33}" srcOrd="3" destOrd="0" presId="urn:microsoft.com/office/officeart/2005/8/layout/orgChart1"/>
    <dgm:cxn modelId="{D38F26E1-A210-48F8-BC91-1F874FF16EC2}" type="presParOf" srcId="{AC0B41E8-B828-4129-B0A9-5992228CAC33}" destId="{B6901ED5-9743-4518-AB63-386DFDF9A9AC}" srcOrd="0" destOrd="0" presId="urn:microsoft.com/office/officeart/2005/8/layout/orgChart1"/>
    <dgm:cxn modelId="{AC82D7EE-538A-482F-9A06-57F6916EE926}" type="presParOf" srcId="{B6901ED5-9743-4518-AB63-386DFDF9A9AC}" destId="{BACA12EF-63D0-40A5-976A-D036A90A7081}" srcOrd="0" destOrd="0" presId="urn:microsoft.com/office/officeart/2005/8/layout/orgChart1"/>
    <dgm:cxn modelId="{FD77EA33-E174-4052-A72F-124CD7779F2C}" type="presParOf" srcId="{B6901ED5-9743-4518-AB63-386DFDF9A9AC}" destId="{46D69AC4-95AC-4831-BC87-52C8CC7B121D}" srcOrd="1" destOrd="0" presId="urn:microsoft.com/office/officeart/2005/8/layout/orgChart1"/>
    <dgm:cxn modelId="{5EA41D93-3F3C-4AD5-931E-5E4CED6153CC}" type="presParOf" srcId="{AC0B41E8-B828-4129-B0A9-5992228CAC33}" destId="{B22A1917-4BDB-4B87-8692-95E04AF2CAB1}" srcOrd="1" destOrd="0" presId="urn:microsoft.com/office/officeart/2005/8/layout/orgChart1"/>
    <dgm:cxn modelId="{C611062B-2734-4BBC-BFCC-E6D43C5B0380}" type="presParOf" srcId="{AC0B41E8-B828-4129-B0A9-5992228CAC33}" destId="{D45981D7-F39C-46D8-A61D-486C79390F0F}" srcOrd="2" destOrd="0" presId="urn:microsoft.com/office/officeart/2005/8/layout/orgChart1"/>
    <dgm:cxn modelId="{E77B2112-63A6-434C-BE7C-63A72E471C65}" type="presParOf" srcId="{D1C7487E-FFDC-4F2E-8627-5A3108D64C15}" destId="{35AC8DB9-27F2-4124-A54B-6855B3554D19}" srcOrd="2" destOrd="0" presId="urn:microsoft.com/office/officeart/2005/8/layout/orgChart1"/>
    <dgm:cxn modelId="{FB67BEDF-5E3C-4516-BFF2-EA29407ADB5F}" type="presParOf" srcId="{D1C7487E-FFDC-4F2E-8627-5A3108D64C15}" destId="{8CEBCFDD-5B6A-4E0A-A4EC-8CFDF998FDC3}" srcOrd="3" destOrd="0" presId="urn:microsoft.com/office/officeart/2005/8/layout/orgChart1"/>
    <dgm:cxn modelId="{E8C2359F-DB19-40D4-92DE-59110D6B54FE}" type="presParOf" srcId="{8CEBCFDD-5B6A-4E0A-A4EC-8CFDF998FDC3}" destId="{ADEA3A86-5DB0-4C0D-83BE-836D8020B8B7}" srcOrd="0" destOrd="0" presId="urn:microsoft.com/office/officeart/2005/8/layout/orgChart1"/>
    <dgm:cxn modelId="{6394C3A3-704A-440E-A799-3FFE618C9C65}" type="presParOf" srcId="{ADEA3A86-5DB0-4C0D-83BE-836D8020B8B7}" destId="{81A0A521-6EC6-4E10-81A4-28C715D710AE}" srcOrd="0" destOrd="0" presId="urn:microsoft.com/office/officeart/2005/8/layout/orgChart1"/>
    <dgm:cxn modelId="{8267F889-0C46-4FC8-A08A-D831D7BDB023}" type="presParOf" srcId="{ADEA3A86-5DB0-4C0D-83BE-836D8020B8B7}" destId="{D7667B7B-69B2-4367-A176-57CC6B9F23D2}" srcOrd="1" destOrd="0" presId="urn:microsoft.com/office/officeart/2005/8/layout/orgChart1"/>
    <dgm:cxn modelId="{C776A2C3-23E1-4C98-A663-EA5F641726A3}" type="presParOf" srcId="{8CEBCFDD-5B6A-4E0A-A4EC-8CFDF998FDC3}" destId="{EB1F496E-7E8B-47DC-AD34-F753E76A32E6}" srcOrd="1" destOrd="0" presId="urn:microsoft.com/office/officeart/2005/8/layout/orgChart1"/>
    <dgm:cxn modelId="{1D1C36C3-2A56-4F5A-BE94-422BEBBC5F55}" type="presParOf" srcId="{8CEBCFDD-5B6A-4E0A-A4EC-8CFDF998FDC3}" destId="{4590CF81-6115-4B9D-B3EB-078952235FBB}" srcOrd="2" destOrd="0" presId="urn:microsoft.com/office/officeart/2005/8/layout/orgChart1"/>
    <dgm:cxn modelId="{A2B6A18F-D7A5-4D0F-A8A5-E27C77A0F7F1}" type="presParOf" srcId="{4590CF81-6115-4B9D-B3EB-078952235FBB}" destId="{748E87B0-905A-4176-85A4-0B0470E57611}" srcOrd="0" destOrd="0" presId="urn:microsoft.com/office/officeart/2005/8/layout/orgChart1"/>
    <dgm:cxn modelId="{B8E1F7D8-5702-439E-9C0D-6485AF53CE80}" type="presParOf" srcId="{4590CF81-6115-4B9D-B3EB-078952235FBB}" destId="{C6E88F40-E8FB-49A4-AADB-B733F574FDC5}" srcOrd="1" destOrd="0" presId="urn:microsoft.com/office/officeart/2005/8/layout/orgChart1"/>
    <dgm:cxn modelId="{4F17BF5D-462B-4EB3-BB82-68D12DD80042}" type="presParOf" srcId="{C6E88F40-E8FB-49A4-AADB-B733F574FDC5}" destId="{A20776FA-D59E-4E38-829F-45758AC85FD0}" srcOrd="0" destOrd="0" presId="urn:microsoft.com/office/officeart/2005/8/layout/orgChart1"/>
    <dgm:cxn modelId="{B39AD5FC-5D5C-4D2B-B36E-053E6E0A585B}" type="presParOf" srcId="{A20776FA-D59E-4E38-829F-45758AC85FD0}" destId="{404822B2-9097-494D-B00F-0EB8AF03B1B2}" srcOrd="0" destOrd="0" presId="urn:microsoft.com/office/officeart/2005/8/layout/orgChart1"/>
    <dgm:cxn modelId="{19D97953-5EE6-4158-820C-35C625DCF215}" type="presParOf" srcId="{A20776FA-D59E-4E38-829F-45758AC85FD0}" destId="{90C4A372-0282-4CD8-8ABD-5FC6F95AE9E9}" srcOrd="1" destOrd="0" presId="urn:microsoft.com/office/officeart/2005/8/layout/orgChart1"/>
    <dgm:cxn modelId="{95889F03-1BFB-44BB-878C-29E64758841E}" type="presParOf" srcId="{C6E88F40-E8FB-49A4-AADB-B733F574FDC5}" destId="{5C20B51D-3028-42E6-BFB1-F7106087DAA7}" srcOrd="1" destOrd="0" presId="urn:microsoft.com/office/officeart/2005/8/layout/orgChart1"/>
    <dgm:cxn modelId="{4A04D7CA-4CE0-4F37-8945-79AD080D18D9}" type="presParOf" srcId="{C6E88F40-E8FB-49A4-AADB-B733F574FDC5}" destId="{999227B5-B05C-41F8-A714-D1AD6CAD88A3}" srcOrd="2" destOrd="0" presId="urn:microsoft.com/office/officeart/2005/8/layout/orgChart1"/>
    <dgm:cxn modelId="{826732C0-3A7D-4B59-B646-32AB8EFAC0D2}" type="presParOf" srcId="{4590CF81-6115-4B9D-B3EB-078952235FBB}" destId="{A58276A2-4459-4E4E-947E-739F5767974F}" srcOrd="2" destOrd="0" presId="urn:microsoft.com/office/officeart/2005/8/layout/orgChart1"/>
    <dgm:cxn modelId="{4DE6EA17-927B-492D-8BA8-F857B7751BCE}" type="presParOf" srcId="{4590CF81-6115-4B9D-B3EB-078952235FBB}" destId="{19AA572D-3239-4304-88EE-B88B39CF5891}" srcOrd="3" destOrd="0" presId="urn:microsoft.com/office/officeart/2005/8/layout/orgChart1"/>
    <dgm:cxn modelId="{99F45DAB-1743-478F-8364-85165EA03AD3}" type="presParOf" srcId="{19AA572D-3239-4304-88EE-B88B39CF5891}" destId="{D915FC83-8BD9-4DA3-87A1-5865F67CC7D0}" srcOrd="0" destOrd="0" presId="urn:microsoft.com/office/officeart/2005/8/layout/orgChart1"/>
    <dgm:cxn modelId="{4EFCC8E4-82C6-4477-81E7-D481D42E748A}" type="presParOf" srcId="{D915FC83-8BD9-4DA3-87A1-5865F67CC7D0}" destId="{1BF85F36-C544-43DA-9BDB-CBED53B533AD}" srcOrd="0" destOrd="0" presId="urn:microsoft.com/office/officeart/2005/8/layout/orgChart1"/>
    <dgm:cxn modelId="{E51EDC12-6304-43C2-8B97-59F25BE18984}" type="presParOf" srcId="{D915FC83-8BD9-4DA3-87A1-5865F67CC7D0}" destId="{1F735228-0030-4740-9264-67B400767458}" srcOrd="1" destOrd="0" presId="urn:microsoft.com/office/officeart/2005/8/layout/orgChart1"/>
    <dgm:cxn modelId="{F1B20578-461C-45C5-AFB8-46248688AB03}" type="presParOf" srcId="{19AA572D-3239-4304-88EE-B88B39CF5891}" destId="{B11149E0-9875-4BE1-935E-F2DBFAA23AC9}" srcOrd="1" destOrd="0" presId="urn:microsoft.com/office/officeart/2005/8/layout/orgChart1"/>
    <dgm:cxn modelId="{4408D43C-CDA5-446D-A0BA-6CB0D35D0874}" type="presParOf" srcId="{19AA572D-3239-4304-88EE-B88B39CF5891}" destId="{5BA44D08-228A-4AE9-991A-2AD6AAD0791E}" srcOrd="2" destOrd="0" presId="urn:microsoft.com/office/officeart/2005/8/layout/orgChart1"/>
    <dgm:cxn modelId="{2CCAA3CC-6D2A-4FD5-AEC0-909B937151D0}" type="presParOf" srcId="{D1C7487E-FFDC-4F2E-8627-5A3108D64C15}" destId="{DE306412-0101-44CE-AEEC-E6F2E8EA756C}" srcOrd="4" destOrd="0" presId="urn:microsoft.com/office/officeart/2005/8/layout/orgChart1"/>
    <dgm:cxn modelId="{AB9AAC4A-72AD-447F-BBF5-745F32228FFB}" type="presParOf" srcId="{D1C7487E-FFDC-4F2E-8627-5A3108D64C15}" destId="{959DEB2A-BC8F-4C25-B674-A37AA96D460A}" srcOrd="5" destOrd="0" presId="urn:microsoft.com/office/officeart/2005/8/layout/orgChart1"/>
    <dgm:cxn modelId="{65208B2E-AE68-41A6-BCB9-7E874DD32D87}" type="presParOf" srcId="{959DEB2A-BC8F-4C25-B674-A37AA96D460A}" destId="{0DC9D940-3731-4B0A-8318-E2518CDCFBC8}" srcOrd="0" destOrd="0" presId="urn:microsoft.com/office/officeart/2005/8/layout/orgChart1"/>
    <dgm:cxn modelId="{03863F56-1C73-45E8-B9FB-DB64CC1D4D4E}" type="presParOf" srcId="{0DC9D940-3731-4B0A-8318-E2518CDCFBC8}" destId="{7D07395F-50B7-490F-B495-8BE8EA3530A8}" srcOrd="0" destOrd="0" presId="urn:microsoft.com/office/officeart/2005/8/layout/orgChart1"/>
    <dgm:cxn modelId="{6EF565BB-A9CF-485F-9C70-DD89377DEE8A}" type="presParOf" srcId="{0DC9D940-3731-4B0A-8318-E2518CDCFBC8}" destId="{1DA2304C-75A3-42A6-AE35-FF3EBABAFB2F}" srcOrd="1" destOrd="0" presId="urn:microsoft.com/office/officeart/2005/8/layout/orgChart1"/>
    <dgm:cxn modelId="{4A8E0617-95F9-424B-AAAF-596DBAACC865}" type="presParOf" srcId="{959DEB2A-BC8F-4C25-B674-A37AA96D460A}" destId="{2DE4A3F3-85E4-4179-B406-F959DD83A26C}" srcOrd="1" destOrd="0" presId="urn:microsoft.com/office/officeart/2005/8/layout/orgChart1"/>
    <dgm:cxn modelId="{327E3C5F-601F-42F1-AE05-C393B8757805}" type="presParOf" srcId="{959DEB2A-BC8F-4C25-B674-A37AA96D460A}" destId="{0A36F29F-6A99-4F8B-831E-8763E4BF616B}" srcOrd="2" destOrd="0" presId="urn:microsoft.com/office/officeart/2005/8/layout/orgChart1"/>
    <dgm:cxn modelId="{AD3367FA-BCEC-49A9-900A-C60D3C80D91F}" type="presParOf" srcId="{0A36F29F-6A99-4F8B-831E-8763E4BF616B}" destId="{0D60AC6F-1A49-4050-8163-B3B97715F586}" srcOrd="0" destOrd="0" presId="urn:microsoft.com/office/officeart/2005/8/layout/orgChart1"/>
    <dgm:cxn modelId="{A80541F5-431C-4F99-A5CC-0C6BBBBE7F44}" type="presParOf" srcId="{0A36F29F-6A99-4F8B-831E-8763E4BF616B}" destId="{056B5176-3B6E-4364-8316-1545C317E48E}" srcOrd="1" destOrd="0" presId="urn:microsoft.com/office/officeart/2005/8/layout/orgChart1"/>
    <dgm:cxn modelId="{ED853CA3-6AFF-480E-8368-F0790610D0CF}" type="presParOf" srcId="{056B5176-3B6E-4364-8316-1545C317E48E}" destId="{A57A8D3A-5BEC-46AD-B865-DEAB8D138C63}" srcOrd="0" destOrd="0" presId="urn:microsoft.com/office/officeart/2005/8/layout/orgChart1"/>
    <dgm:cxn modelId="{36736EE7-0372-4C72-A6DA-DB59B478FD96}" type="presParOf" srcId="{A57A8D3A-5BEC-46AD-B865-DEAB8D138C63}" destId="{B0F5E5F1-2B9F-4041-842E-9AF04D27712E}" srcOrd="0" destOrd="0" presId="urn:microsoft.com/office/officeart/2005/8/layout/orgChart1"/>
    <dgm:cxn modelId="{B57E80CB-14F0-4D25-86A5-E23CFFCB497C}" type="presParOf" srcId="{A57A8D3A-5BEC-46AD-B865-DEAB8D138C63}" destId="{D16C3E8F-44A4-44C4-ABA1-C4D92A174902}" srcOrd="1" destOrd="0" presId="urn:microsoft.com/office/officeart/2005/8/layout/orgChart1"/>
    <dgm:cxn modelId="{F175A12D-2757-4DF9-B860-A78EB2EC07CD}" type="presParOf" srcId="{056B5176-3B6E-4364-8316-1545C317E48E}" destId="{C7396D52-54C7-47C0-BCBF-BC96BBC7E0AC}" srcOrd="1" destOrd="0" presId="urn:microsoft.com/office/officeart/2005/8/layout/orgChart1"/>
    <dgm:cxn modelId="{1530802F-0CBB-4DB9-8C0C-6407F2C2B0D8}" type="presParOf" srcId="{056B5176-3B6E-4364-8316-1545C317E48E}" destId="{98819B26-4844-4C98-A9D7-B7D7AF033ABF}" srcOrd="2" destOrd="0" presId="urn:microsoft.com/office/officeart/2005/8/layout/orgChart1"/>
    <dgm:cxn modelId="{67A1B5CE-925F-4C0F-ACD9-9145E05777B9}" type="presParOf" srcId="{B5B66758-6EEE-4FC1-8D51-6E4C46FAD7DE}" destId="{7E45EA6C-12CF-401F-A24F-E7B4B33B742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6ACD3C-FA65-4AC8-AF4F-6F2AFDADEEBC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B9C5967-DDC7-47BC-BE78-C9E35E17A809}">
      <dgm:prSet phldrT="[Текст]" custT="1"/>
      <dgm:spPr/>
      <dgm:t>
        <a:bodyPr/>
        <a:lstStyle/>
        <a:p>
          <a:r>
            <a:rPr lang="ru-RU" sz="1800" dirty="0" smtClean="0"/>
            <a:t>УХИНК</a:t>
          </a:r>
          <a:endParaRPr lang="ru-RU" sz="1800" dirty="0"/>
        </a:p>
      </dgm:t>
    </dgm:pt>
    <dgm:pt modelId="{A62CD195-BAE6-4D9C-BEFC-5CA774F8674C}" type="parTrans" cxnId="{8124CC73-0116-42AE-AC75-DBB97A365033}">
      <dgm:prSet/>
      <dgm:spPr/>
      <dgm:t>
        <a:bodyPr/>
        <a:lstStyle/>
        <a:p>
          <a:endParaRPr lang="ru-RU"/>
        </a:p>
      </dgm:t>
    </dgm:pt>
    <dgm:pt modelId="{A60198DD-6821-40B8-8074-EC82C4DB2700}" type="sibTrans" cxnId="{8124CC73-0116-42AE-AC75-DBB97A365033}">
      <dgm:prSet/>
      <dgm:spPr/>
      <dgm:t>
        <a:bodyPr/>
        <a:lstStyle/>
        <a:p>
          <a:endParaRPr lang="ru-RU"/>
        </a:p>
      </dgm:t>
    </dgm:pt>
    <dgm:pt modelId="{A6602318-450F-4BBA-9CA4-3D0F69D506DF}">
      <dgm:prSet phldrT="[Текст]" custT="1"/>
      <dgm:spPr/>
      <dgm:t>
        <a:bodyPr/>
        <a:lstStyle/>
        <a:p>
          <a:r>
            <a:rPr lang="en-US" sz="1800" dirty="0" smtClean="0"/>
            <a:t>WIFI</a:t>
          </a:r>
          <a:r>
            <a:rPr lang="ru-RU" sz="1800" dirty="0" smtClean="0"/>
            <a:t> стадия1</a:t>
          </a:r>
          <a:endParaRPr lang="ru-RU" sz="1800" dirty="0"/>
        </a:p>
      </dgm:t>
    </dgm:pt>
    <dgm:pt modelId="{BAB4959A-420F-4D98-8A0E-1D096A9F98F3}" type="parTrans" cxnId="{8A15A8AB-56FE-4980-844C-48B80AF34873}">
      <dgm:prSet/>
      <dgm:spPr/>
      <dgm:t>
        <a:bodyPr/>
        <a:lstStyle/>
        <a:p>
          <a:endParaRPr lang="ru-RU"/>
        </a:p>
      </dgm:t>
    </dgm:pt>
    <dgm:pt modelId="{EF745464-6D2B-4854-B7AF-B08E1924AA28}" type="sibTrans" cxnId="{8A15A8AB-56FE-4980-844C-48B80AF34873}">
      <dgm:prSet/>
      <dgm:spPr/>
      <dgm:t>
        <a:bodyPr/>
        <a:lstStyle/>
        <a:p>
          <a:endParaRPr lang="ru-RU"/>
        </a:p>
      </dgm:t>
    </dgm:pt>
    <dgm:pt modelId="{5F96D2DA-6369-421B-BCE4-E61F3F313677}">
      <dgm:prSet phldrT="[Текст]" custT="1"/>
      <dgm:spPr/>
      <dgm:t>
        <a:bodyPr/>
        <a:lstStyle/>
        <a:p>
          <a:r>
            <a:rPr lang="en-US" sz="1800" dirty="0" smtClean="0"/>
            <a:t>WIFI </a:t>
          </a:r>
          <a:r>
            <a:rPr lang="ru-RU" sz="1800" dirty="0" smtClean="0"/>
            <a:t>стадия </a:t>
          </a:r>
          <a:r>
            <a:rPr lang="ru-RU" sz="1800" dirty="0" smtClean="0">
              <a:latin typeface="Calibri"/>
              <a:cs typeface="Calibri"/>
            </a:rPr>
            <a:t>&gt;2</a:t>
          </a:r>
          <a:endParaRPr lang="ru-RU" sz="1800" dirty="0"/>
        </a:p>
      </dgm:t>
    </dgm:pt>
    <dgm:pt modelId="{043E1EC6-9952-4657-86EA-E28CA67BF7F4}" type="parTrans" cxnId="{BA5CE014-6FBC-4A3E-9D5D-8E3919ACCF35}">
      <dgm:prSet/>
      <dgm:spPr/>
      <dgm:t>
        <a:bodyPr/>
        <a:lstStyle/>
        <a:p>
          <a:endParaRPr lang="ru-RU"/>
        </a:p>
      </dgm:t>
    </dgm:pt>
    <dgm:pt modelId="{825B80BF-F6A7-4BB6-939F-F1434D860753}" type="sibTrans" cxnId="{BA5CE014-6FBC-4A3E-9D5D-8E3919ACCF35}">
      <dgm:prSet/>
      <dgm:spPr/>
      <dgm:t>
        <a:bodyPr/>
        <a:lstStyle/>
        <a:p>
          <a:endParaRPr lang="ru-RU"/>
        </a:p>
      </dgm:t>
    </dgm:pt>
    <dgm:pt modelId="{1958071B-6D00-464D-98D5-F500685B499B}">
      <dgm:prSet custT="1"/>
      <dgm:spPr/>
      <dgm:t>
        <a:bodyPr/>
        <a:lstStyle/>
        <a:p>
          <a:r>
            <a:rPr lang="ru-RU" sz="1800" dirty="0" smtClean="0"/>
            <a:t>Лечение раны</a:t>
          </a:r>
          <a:endParaRPr lang="ru-RU" sz="1800" dirty="0"/>
        </a:p>
      </dgm:t>
    </dgm:pt>
    <dgm:pt modelId="{571FEF0C-C59C-4BD2-9DD8-C2F8E3638CFD}" type="parTrans" cxnId="{33B17C7F-0FCC-48FC-A6CF-8096E76BE873}">
      <dgm:prSet/>
      <dgm:spPr/>
      <dgm:t>
        <a:bodyPr/>
        <a:lstStyle/>
        <a:p>
          <a:endParaRPr lang="ru-RU"/>
        </a:p>
      </dgm:t>
    </dgm:pt>
    <dgm:pt modelId="{689C7B8E-4F38-4DC1-A2D1-59F0196A43C2}" type="sibTrans" cxnId="{33B17C7F-0FCC-48FC-A6CF-8096E76BE873}">
      <dgm:prSet/>
      <dgm:spPr/>
      <dgm:t>
        <a:bodyPr/>
        <a:lstStyle/>
        <a:p>
          <a:endParaRPr lang="ru-RU"/>
        </a:p>
      </dgm:t>
    </dgm:pt>
    <dgm:pt modelId="{A995C17B-08C4-42C8-9826-A32F8A16000C}">
      <dgm:prSet custT="1"/>
      <dgm:spPr/>
      <dgm:t>
        <a:bodyPr/>
        <a:lstStyle/>
        <a:p>
          <a:r>
            <a:rPr lang="ru-RU" sz="1800" dirty="0" err="1" smtClean="0"/>
            <a:t>Реваскуляризация</a:t>
          </a:r>
          <a:r>
            <a:rPr lang="ru-RU" sz="1800" dirty="0" smtClean="0"/>
            <a:t> при продолжительности жизни </a:t>
          </a:r>
          <a:r>
            <a:rPr lang="ru-RU" sz="1800" dirty="0" smtClean="0">
              <a:latin typeface="Calibri"/>
              <a:cs typeface="Calibri"/>
            </a:rPr>
            <a:t>&gt;2 лет </a:t>
          </a:r>
          <a:r>
            <a:rPr lang="ru-RU" sz="1800" dirty="0" smtClean="0"/>
            <a:t> </a:t>
          </a:r>
          <a:endParaRPr lang="ru-RU" sz="1800" dirty="0"/>
        </a:p>
      </dgm:t>
    </dgm:pt>
    <dgm:pt modelId="{8EB6B6BF-30F7-4F42-B7A1-991B094CD887}" type="parTrans" cxnId="{6D0C5F14-0825-402B-96C8-E3E03BCC2F86}">
      <dgm:prSet/>
      <dgm:spPr/>
      <dgm:t>
        <a:bodyPr/>
        <a:lstStyle/>
        <a:p>
          <a:endParaRPr lang="ru-RU"/>
        </a:p>
      </dgm:t>
    </dgm:pt>
    <dgm:pt modelId="{C1E47A13-DE59-4C7A-8A21-6B1751528FC6}" type="sibTrans" cxnId="{6D0C5F14-0825-402B-96C8-E3E03BCC2F86}">
      <dgm:prSet/>
      <dgm:spPr/>
      <dgm:t>
        <a:bodyPr/>
        <a:lstStyle/>
        <a:p>
          <a:endParaRPr lang="ru-RU"/>
        </a:p>
      </dgm:t>
    </dgm:pt>
    <dgm:pt modelId="{DD60BC6E-4C8B-47EA-BED5-68758F3E3DB8}">
      <dgm:prSet custT="1"/>
      <dgm:spPr/>
      <dgm:t>
        <a:bodyPr/>
        <a:lstStyle/>
        <a:p>
          <a:r>
            <a:rPr lang="ru-RU" sz="2000" dirty="0" smtClean="0"/>
            <a:t>Анатомическая оценка  </a:t>
          </a:r>
          <a:r>
            <a:rPr lang="en-US" sz="2000" dirty="0" smtClean="0"/>
            <a:t>GLASS</a:t>
          </a:r>
          <a:endParaRPr lang="ru-RU" sz="2000" dirty="0"/>
        </a:p>
      </dgm:t>
    </dgm:pt>
    <dgm:pt modelId="{D943BC34-2218-480F-BBF7-AB05536A4154}" type="parTrans" cxnId="{00D92D13-AA7C-409A-A4A8-9A25D694CB28}">
      <dgm:prSet/>
      <dgm:spPr/>
      <dgm:t>
        <a:bodyPr/>
        <a:lstStyle/>
        <a:p>
          <a:endParaRPr lang="ru-RU"/>
        </a:p>
      </dgm:t>
    </dgm:pt>
    <dgm:pt modelId="{0A2682BA-573D-4E3B-A70D-F28E34C75876}" type="sibTrans" cxnId="{00D92D13-AA7C-409A-A4A8-9A25D694CB28}">
      <dgm:prSet/>
      <dgm:spPr/>
      <dgm:t>
        <a:bodyPr/>
        <a:lstStyle/>
        <a:p>
          <a:endParaRPr lang="ru-RU"/>
        </a:p>
      </dgm:t>
    </dgm:pt>
    <dgm:pt modelId="{5D8B6D1C-9FA6-45F0-95A1-EF07B787995C}" type="asst">
      <dgm:prSet custT="1"/>
      <dgm:spPr/>
      <dgm:t>
        <a:bodyPr/>
        <a:lstStyle/>
        <a:p>
          <a:r>
            <a:rPr lang="ru-RU" sz="1800" dirty="0" smtClean="0"/>
            <a:t>Пациент «высокого риска» – </a:t>
          </a:r>
          <a:r>
            <a:rPr lang="ru-RU" sz="1800" dirty="0" err="1" smtClean="0"/>
            <a:t>эндоваскулярное</a:t>
          </a:r>
          <a:r>
            <a:rPr lang="ru-RU" sz="1800" dirty="0" smtClean="0"/>
            <a:t>  вмешательство</a:t>
          </a:r>
          <a:endParaRPr lang="ru-RU" sz="1800" dirty="0"/>
        </a:p>
      </dgm:t>
    </dgm:pt>
    <dgm:pt modelId="{C242E64A-9370-4DD4-BD8B-A2315ED392F2}" type="parTrans" cxnId="{A0945AC9-FBA3-473B-B9D8-BA40ED93B6FB}">
      <dgm:prSet/>
      <dgm:spPr/>
      <dgm:t>
        <a:bodyPr/>
        <a:lstStyle/>
        <a:p>
          <a:endParaRPr lang="ru-RU"/>
        </a:p>
      </dgm:t>
    </dgm:pt>
    <dgm:pt modelId="{72CACC9E-82D5-4DFE-960E-DB0A0F7133F4}" type="sibTrans" cxnId="{A0945AC9-FBA3-473B-B9D8-BA40ED93B6FB}">
      <dgm:prSet/>
      <dgm:spPr/>
      <dgm:t>
        <a:bodyPr/>
        <a:lstStyle/>
        <a:p>
          <a:endParaRPr lang="ru-RU"/>
        </a:p>
      </dgm:t>
    </dgm:pt>
    <dgm:pt modelId="{C1019AE3-BBC2-4AA9-8EE0-0F9DC89974F6}" type="asst">
      <dgm:prSet custT="1"/>
      <dgm:spPr/>
      <dgm:t>
        <a:bodyPr/>
        <a:lstStyle/>
        <a:p>
          <a:r>
            <a:rPr lang="ru-RU" sz="1800" dirty="0" smtClean="0"/>
            <a:t>Стандартный риск – индивидуальный выбор «открытой» или </a:t>
          </a:r>
          <a:r>
            <a:rPr lang="ru-RU" sz="1800" dirty="0" err="1" smtClean="0"/>
            <a:t>эндоваскулярной</a:t>
          </a:r>
          <a:r>
            <a:rPr lang="ru-RU" sz="1800" dirty="0" smtClean="0"/>
            <a:t> стратегии</a:t>
          </a:r>
          <a:endParaRPr lang="ru-RU" sz="1600" dirty="0"/>
        </a:p>
      </dgm:t>
    </dgm:pt>
    <dgm:pt modelId="{CB427473-5FB3-4C93-9E91-56F4BDC1FBA1}" type="parTrans" cxnId="{62DEB201-76B9-46A1-BE50-F7B0BD6A1E07}">
      <dgm:prSet/>
      <dgm:spPr/>
      <dgm:t>
        <a:bodyPr/>
        <a:lstStyle/>
        <a:p>
          <a:endParaRPr lang="ru-RU"/>
        </a:p>
      </dgm:t>
    </dgm:pt>
    <dgm:pt modelId="{59464C4D-C8C2-430C-913F-432B995FC377}" type="sibTrans" cxnId="{62DEB201-76B9-46A1-BE50-F7B0BD6A1E07}">
      <dgm:prSet/>
      <dgm:spPr/>
      <dgm:t>
        <a:bodyPr/>
        <a:lstStyle/>
        <a:p>
          <a:endParaRPr lang="ru-RU"/>
        </a:p>
      </dgm:t>
    </dgm:pt>
    <dgm:pt modelId="{DA2FDDDA-2995-418A-89B1-FA14102BB1DF}">
      <dgm:prSet custT="1"/>
      <dgm:spPr/>
      <dgm:t>
        <a:bodyPr/>
        <a:lstStyle/>
        <a:p>
          <a:r>
            <a:rPr lang="ru-RU" sz="1600" dirty="0" smtClean="0"/>
            <a:t>Ампутация</a:t>
          </a:r>
          <a:endParaRPr lang="ru-RU" sz="1600" dirty="0"/>
        </a:p>
      </dgm:t>
    </dgm:pt>
    <dgm:pt modelId="{265BA09D-B8D2-49A5-87F6-48A2B8718F0B}" type="parTrans" cxnId="{8B099CC3-1203-49A0-9433-D26D08E93FF6}">
      <dgm:prSet/>
      <dgm:spPr/>
      <dgm:t>
        <a:bodyPr/>
        <a:lstStyle/>
        <a:p>
          <a:endParaRPr lang="ru-RU"/>
        </a:p>
      </dgm:t>
    </dgm:pt>
    <dgm:pt modelId="{EE335962-38CA-4421-934D-494AF7FEB83D}" type="sibTrans" cxnId="{8B099CC3-1203-49A0-9433-D26D08E93FF6}">
      <dgm:prSet/>
      <dgm:spPr/>
      <dgm:t>
        <a:bodyPr/>
        <a:lstStyle/>
        <a:p>
          <a:endParaRPr lang="ru-RU"/>
        </a:p>
      </dgm:t>
    </dgm:pt>
    <dgm:pt modelId="{12CDF5A8-ED57-43B4-9B4C-C20F8EA2B0ED}" type="pres">
      <dgm:prSet presAssocID="{B46ACD3C-FA65-4AC8-AF4F-6F2AFDADEEB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F24CA6-3A11-4C2F-8700-980989BE1ED9}" type="pres">
      <dgm:prSet presAssocID="{6B9C5967-DDC7-47BC-BE78-C9E35E17A809}" presName="hierRoot1" presStyleCnt="0">
        <dgm:presLayoutVars>
          <dgm:hierBranch val="init"/>
        </dgm:presLayoutVars>
      </dgm:prSet>
      <dgm:spPr/>
    </dgm:pt>
    <dgm:pt modelId="{1622D06E-BBDD-476E-B188-36CDB4836E94}" type="pres">
      <dgm:prSet presAssocID="{6B9C5967-DDC7-47BC-BE78-C9E35E17A809}" presName="rootComposite1" presStyleCnt="0"/>
      <dgm:spPr/>
    </dgm:pt>
    <dgm:pt modelId="{3824BF76-BAD5-4535-B4B0-9A541BB40617}" type="pres">
      <dgm:prSet presAssocID="{6B9C5967-DDC7-47BC-BE78-C9E35E17A809}" presName="rootText1" presStyleLbl="node0" presStyleIdx="0" presStyleCnt="1" custScaleX="2374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45E53D-BA63-45E8-9ECD-483EEF8C5F87}" type="pres">
      <dgm:prSet presAssocID="{6B9C5967-DDC7-47BC-BE78-C9E35E17A80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C8BC05D-27C9-4DB2-9EA5-917E5948652B}" type="pres">
      <dgm:prSet presAssocID="{6B9C5967-DDC7-47BC-BE78-C9E35E17A809}" presName="hierChild2" presStyleCnt="0"/>
      <dgm:spPr/>
    </dgm:pt>
    <dgm:pt modelId="{65C2599A-E3B0-4E18-B4F5-708033CD15D6}" type="pres">
      <dgm:prSet presAssocID="{BAB4959A-420F-4D98-8A0E-1D096A9F98F3}" presName="Name37" presStyleLbl="parChTrans1D2" presStyleIdx="0" presStyleCnt="2"/>
      <dgm:spPr/>
      <dgm:t>
        <a:bodyPr/>
        <a:lstStyle/>
        <a:p>
          <a:endParaRPr lang="ru-RU"/>
        </a:p>
      </dgm:t>
    </dgm:pt>
    <dgm:pt modelId="{23C52C84-1753-4E9E-B9E9-626FB0991487}" type="pres">
      <dgm:prSet presAssocID="{A6602318-450F-4BBA-9CA4-3D0F69D506DF}" presName="hierRoot2" presStyleCnt="0">
        <dgm:presLayoutVars>
          <dgm:hierBranch val="init"/>
        </dgm:presLayoutVars>
      </dgm:prSet>
      <dgm:spPr/>
    </dgm:pt>
    <dgm:pt modelId="{F2EA79F2-F808-493B-B08F-F2CB36684024}" type="pres">
      <dgm:prSet presAssocID="{A6602318-450F-4BBA-9CA4-3D0F69D506DF}" presName="rootComposite" presStyleCnt="0"/>
      <dgm:spPr/>
    </dgm:pt>
    <dgm:pt modelId="{FCB79155-4D84-484A-8038-8A8E78AA05D3}" type="pres">
      <dgm:prSet presAssocID="{A6602318-450F-4BBA-9CA4-3D0F69D506DF}" presName="rootText" presStyleLbl="node2" presStyleIdx="0" presStyleCnt="2" custScaleX="1315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A5DA39-8AB8-45DF-AAF4-728FF71C834A}" type="pres">
      <dgm:prSet presAssocID="{A6602318-450F-4BBA-9CA4-3D0F69D506DF}" presName="rootConnector" presStyleLbl="node2" presStyleIdx="0" presStyleCnt="2"/>
      <dgm:spPr/>
      <dgm:t>
        <a:bodyPr/>
        <a:lstStyle/>
        <a:p>
          <a:endParaRPr lang="ru-RU"/>
        </a:p>
      </dgm:t>
    </dgm:pt>
    <dgm:pt modelId="{40C4C64F-D3C3-4BA0-A486-A9079C31A31C}" type="pres">
      <dgm:prSet presAssocID="{A6602318-450F-4BBA-9CA4-3D0F69D506DF}" presName="hierChild4" presStyleCnt="0"/>
      <dgm:spPr/>
    </dgm:pt>
    <dgm:pt modelId="{A5A59DBC-60C4-4265-981B-C99C33849EA2}" type="pres">
      <dgm:prSet presAssocID="{571FEF0C-C59C-4BD2-9DD8-C2F8E3638CFD}" presName="Name37" presStyleLbl="parChTrans1D3" presStyleIdx="0" presStyleCnt="3"/>
      <dgm:spPr/>
      <dgm:t>
        <a:bodyPr/>
        <a:lstStyle/>
        <a:p>
          <a:endParaRPr lang="ru-RU"/>
        </a:p>
      </dgm:t>
    </dgm:pt>
    <dgm:pt modelId="{55B92D52-C95E-43D1-8F33-F71D9E9553BE}" type="pres">
      <dgm:prSet presAssocID="{1958071B-6D00-464D-98D5-F500685B499B}" presName="hierRoot2" presStyleCnt="0">
        <dgm:presLayoutVars>
          <dgm:hierBranch val="init"/>
        </dgm:presLayoutVars>
      </dgm:prSet>
      <dgm:spPr/>
    </dgm:pt>
    <dgm:pt modelId="{AA9F329F-41E7-4ACE-BD23-DA04076110DB}" type="pres">
      <dgm:prSet presAssocID="{1958071B-6D00-464D-98D5-F500685B499B}" presName="rootComposite" presStyleCnt="0"/>
      <dgm:spPr/>
    </dgm:pt>
    <dgm:pt modelId="{FA07B249-9A69-4C09-85B0-54B5279A3B18}" type="pres">
      <dgm:prSet presAssocID="{1958071B-6D00-464D-98D5-F500685B499B}" presName="rootText" presStyleLbl="node3" presStyleIdx="0" presStyleCnt="3" custScaleX="130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2CF515-8B76-48AF-84DD-CA0ADC774F1A}" type="pres">
      <dgm:prSet presAssocID="{1958071B-6D00-464D-98D5-F500685B499B}" presName="rootConnector" presStyleLbl="node3" presStyleIdx="0" presStyleCnt="3"/>
      <dgm:spPr/>
      <dgm:t>
        <a:bodyPr/>
        <a:lstStyle/>
        <a:p>
          <a:endParaRPr lang="ru-RU"/>
        </a:p>
      </dgm:t>
    </dgm:pt>
    <dgm:pt modelId="{4125F53D-37CD-415C-914B-37834A05BC50}" type="pres">
      <dgm:prSet presAssocID="{1958071B-6D00-464D-98D5-F500685B499B}" presName="hierChild4" presStyleCnt="0"/>
      <dgm:spPr/>
    </dgm:pt>
    <dgm:pt modelId="{CC39995E-0CEE-4458-90F9-E8CD35C9900B}" type="pres">
      <dgm:prSet presAssocID="{1958071B-6D00-464D-98D5-F500685B499B}" presName="hierChild5" presStyleCnt="0"/>
      <dgm:spPr/>
    </dgm:pt>
    <dgm:pt modelId="{EAED390B-5E75-4D9E-AE9E-04887D271DB9}" type="pres">
      <dgm:prSet presAssocID="{A6602318-450F-4BBA-9CA4-3D0F69D506DF}" presName="hierChild5" presStyleCnt="0"/>
      <dgm:spPr/>
    </dgm:pt>
    <dgm:pt modelId="{9C31B78C-FA24-4C1E-8FD1-6B8F8D2BAA67}" type="pres">
      <dgm:prSet presAssocID="{043E1EC6-9952-4657-86EA-E28CA67BF7F4}" presName="Name37" presStyleLbl="parChTrans1D2" presStyleIdx="1" presStyleCnt="2"/>
      <dgm:spPr/>
      <dgm:t>
        <a:bodyPr/>
        <a:lstStyle/>
        <a:p>
          <a:endParaRPr lang="ru-RU"/>
        </a:p>
      </dgm:t>
    </dgm:pt>
    <dgm:pt modelId="{E36AF792-6871-4738-8B57-5458ED8D9BCE}" type="pres">
      <dgm:prSet presAssocID="{5F96D2DA-6369-421B-BCE4-E61F3F313677}" presName="hierRoot2" presStyleCnt="0">
        <dgm:presLayoutVars>
          <dgm:hierBranch val="init"/>
        </dgm:presLayoutVars>
      </dgm:prSet>
      <dgm:spPr/>
    </dgm:pt>
    <dgm:pt modelId="{A5E30364-7C21-4777-AAF4-C4A265D927C6}" type="pres">
      <dgm:prSet presAssocID="{5F96D2DA-6369-421B-BCE4-E61F3F313677}" presName="rootComposite" presStyleCnt="0"/>
      <dgm:spPr/>
    </dgm:pt>
    <dgm:pt modelId="{6DAFCB08-E858-4BBD-BFBA-20D51E784353}" type="pres">
      <dgm:prSet presAssocID="{5F96D2DA-6369-421B-BCE4-E61F3F313677}" presName="rootText" presStyleLbl="node2" presStyleIdx="1" presStyleCnt="2" custScaleX="1439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C3B1BB-09D8-4E46-A32A-5ACBE87CF6C5}" type="pres">
      <dgm:prSet presAssocID="{5F96D2DA-6369-421B-BCE4-E61F3F313677}" presName="rootConnector" presStyleLbl="node2" presStyleIdx="1" presStyleCnt="2"/>
      <dgm:spPr/>
      <dgm:t>
        <a:bodyPr/>
        <a:lstStyle/>
        <a:p>
          <a:endParaRPr lang="ru-RU"/>
        </a:p>
      </dgm:t>
    </dgm:pt>
    <dgm:pt modelId="{854FAB4B-00F7-40F6-8404-0E0F9F98C82C}" type="pres">
      <dgm:prSet presAssocID="{5F96D2DA-6369-421B-BCE4-E61F3F313677}" presName="hierChild4" presStyleCnt="0"/>
      <dgm:spPr/>
    </dgm:pt>
    <dgm:pt modelId="{5AAE6D41-CDA7-4B6F-99E0-636F74E7D87D}" type="pres">
      <dgm:prSet presAssocID="{8EB6B6BF-30F7-4F42-B7A1-991B094CD887}" presName="Name37" presStyleLbl="parChTrans1D3" presStyleIdx="1" presStyleCnt="3"/>
      <dgm:spPr/>
      <dgm:t>
        <a:bodyPr/>
        <a:lstStyle/>
        <a:p>
          <a:endParaRPr lang="ru-RU"/>
        </a:p>
      </dgm:t>
    </dgm:pt>
    <dgm:pt modelId="{04988E19-1C3E-49C7-B9D4-F24FF61CB64E}" type="pres">
      <dgm:prSet presAssocID="{A995C17B-08C4-42C8-9826-A32F8A16000C}" presName="hierRoot2" presStyleCnt="0">
        <dgm:presLayoutVars>
          <dgm:hierBranch val="init"/>
        </dgm:presLayoutVars>
      </dgm:prSet>
      <dgm:spPr/>
    </dgm:pt>
    <dgm:pt modelId="{9701477C-E450-4786-9445-612A9E48C76C}" type="pres">
      <dgm:prSet presAssocID="{A995C17B-08C4-42C8-9826-A32F8A16000C}" presName="rootComposite" presStyleCnt="0"/>
      <dgm:spPr/>
    </dgm:pt>
    <dgm:pt modelId="{CD019D6A-070B-4E3E-8603-BCC4CD3DED6C}" type="pres">
      <dgm:prSet presAssocID="{A995C17B-08C4-42C8-9826-A32F8A16000C}" presName="rootText" presStyleLbl="node3" presStyleIdx="1" presStyleCnt="3" custScaleX="385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4BADBE-87C9-4D43-9EA0-952F6D660B86}" type="pres">
      <dgm:prSet presAssocID="{A995C17B-08C4-42C8-9826-A32F8A16000C}" presName="rootConnector" presStyleLbl="node3" presStyleIdx="1" presStyleCnt="3"/>
      <dgm:spPr/>
      <dgm:t>
        <a:bodyPr/>
        <a:lstStyle/>
        <a:p>
          <a:endParaRPr lang="ru-RU"/>
        </a:p>
      </dgm:t>
    </dgm:pt>
    <dgm:pt modelId="{55C5795F-E4FB-4329-AE2D-89E2F09A88CE}" type="pres">
      <dgm:prSet presAssocID="{A995C17B-08C4-42C8-9826-A32F8A16000C}" presName="hierChild4" presStyleCnt="0"/>
      <dgm:spPr/>
    </dgm:pt>
    <dgm:pt modelId="{E1C94DAB-8C5D-43B8-ADE4-07320583E793}" type="pres">
      <dgm:prSet presAssocID="{D943BC34-2218-480F-BBF7-AB05536A4154}" presName="Name37" presStyleLbl="parChTrans1D4" presStyleIdx="0" presStyleCnt="3"/>
      <dgm:spPr/>
      <dgm:t>
        <a:bodyPr/>
        <a:lstStyle/>
        <a:p>
          <a:endParaRPr lang="ru-RU"/>
        </a:p>
      </dgm:t>
    </dgm:pt>
    <dgm:pt modelId="{DB11F487-C7A7-42D3-A71B-0AB7F45D97EA}" type="pres">
      <dgm:prSet presAssocID="{DD60BC6E-4C8B-47EA-BED5-68758F3E3DB8}" presName="hierRoot2" presStyleCnt="0">
        <dgm:presLayoutVars>
          <dgm:hierBranch val="init"/>
        </dgm:presLayoutVars>
      </dgm:prSet>
      <dgm:spPr/>
    </dgm:pt>
    <dgm:pt modelId="{0C391815-7732-4104-B1B7-B3CB347D842E}" type="pres">
      <dgm:prSet presAssocID="{DD60BC6E-4C8B-47EA-BED5-68758F3E3DB8}" presName="rootComposite" presStyleCnt="0"/>
      <dgm:spPr/>
    </dgm:pt>
    <dgm:pt modelId="{3870C9BF-5576-4D13-8E71-E258A2A22AB9}" type="pres">
      <dgm:prSet presAssocID="{DD60BC6E-4C8B-47EA-BED5-68758F3E3DB8}" presName="rootText" presStyleLbl="node4" presStyleIdx="0" presStyleCnt="1" custScaleX="225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33FB40-ACE9-4ECA-9A76-B9C19FB6FEAD}" type="pres">
      <dgm:prSet presAssocID="{DD60BC6E-4C8B-47EA-BED5-68758F3E3DB8}" presName="rootConnector" presStyleLbl="node4" presStyleIdx="0" presStyleCnt="1"/>
      <dgm:spPr/>
      <dgm:t>
        <a:bodyPr/>
        <a:lstStyle/>
        <a:p>
          <a:endParaRPr lang="ru-RU"/>
        </a:p>
      </dgm:t>
    </dgm:pt>
    <dgm:pt modelId="{17D1CACE-2977-4ED0-8BC2-C59980F0C8CD}" type="pres">
      <dgm:prSet presAssocID="{DD60BC6E-4C8B-47EA-BED5-68758F3E3DB8}" presName="hierChild4" presStyleCnt="0"/>
      <dgm:spPr/>
    </dgm:pt>
    <dgm:pt modelId="{49282B3E-6B8D-49B4-99DC-0ECE496A4521}" type="pres">
      <dgm:prSet presAssocID="{DD60BC6E-4C8B-47EA-BED5-68758F3E3DB8}" presName="hierChild5" presStyleCnt="0"/>
      <dgm:spPr/>
    </dgm:pt>
    <dgm:pt modelId="{69E125A8-278F-4FA2-85F1-8C55A6A49362}" type="pres">
      <dgm:prSet presAssocID="{C242E64A-9370-4DD4-BD8B-A2315ED392F2}" presName="Name111" presStyleLbl="parChTrans1D4" presStyleIdx="1" presStyleCnt="3"/>
      <dgm:spPr/>
      <dgm:t>
        <a:bodyPr/>
        <a:lstStyle/>
        <a:p>
          <a:endParaRPr lang="ru-RU"/>
        </a:p>
      </dgm:t>
    </dgm:pt>
    <dgm:pt modelId="{9753D25E-8CED-4479-B92A-E662F81213C8}" type="pres">
      <dgm:prSet presAssocID="{5D8B6D1C-9FA6-45F0-95A1-EF07B787995C}" presName="hierRoot3" presStyleCnt="0">
        <dgm:presLayoutVars>
          <dgm:hierBranch val="init"/>
        </dgm:presLayoutVars>
      </dgm:prSet>
      <dgm:spPr/>
    </dgm:pt>
    <dgm:pt modelId="{198842EB-0230-482E-A7AB-6F892DF9DD5B}" type="pres">
      <dgm:prSet presAssocID="{5D8B6D1C-9FA6-45F0-95A1-EF07B787995C}" presName="rootComposite3" presStyleCnt="0"/>
      <dgm:spPr/>
    </dgm:pt>
    <dgm:pt modelId="{B9609C7D-4406-42DA-91BC-5B831D265BE0}" type="pres">
      <dgm:prSet presAssocID="{5D8B6D1C-9FA6-45F0-95A1-EF07B787995C}" presName="rootText3" presStyleLbl="asst4" presStyleIdx="0" presStyleCnt="2" custScaleX="255237" custScaleY="1656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0C828F-EEBA-45E5-A40F-12BCBA328ADF}" type="pres">
      <dgm:prSet presAssocID="{5D8B6D1C-9FA6-45F0-95A1-EF07B787995C}" presName="rootConnector3" presStyleLbl="asst4" presStyleIdx="0" presStyleCnt="2"/>
      <dgm:spPr/>
      <dgm:t>
        <a:bodyPr/>
        <a:lstStyle/>
        <a:p>
          <a:endParaRPr lang="ru-RU"/>
        </a:p>
      </dgm:t>
    </dgm:pt>
    <dgm:pt modelId="{00F16E89-8ADF-4497-AF92-680ECE4E573A}" type="pres">
      <dgm:prSet presAssocID="{5D8B6D1C-9FA6-45F0-95A1-EF07B787995C}" presName="hierChild6" presStyleCnt="0"/>
      <dgm:spPr/>
    </dgm:pt>
    <dgm:pt modelId="{2DA3A2B0-38F9-4C6E-B8A2-3E4161113299}" type="pres">
      <dgm:prSet presAssocID="{5D8B6D1C-9FA6-45F0-95A1-EF07B787995C}" presName="hierChild7" presStyleCnt="0"/>
      <dgm:spPr/>
    </dgm:pt>
    <dgm:pt modelId="{EEA630D8-B214-4943-A41F-FF5DB20B9798}" type="pres">
      <dgm:prSet presAssocID="{CB427473-5FB3-4C93-9E91-56F4BDC1FBA1}" presName="Name111" presStyleLbl="parChTrans1D4" presStyleIdx="2" presStyleCnt="3"/>
      <dgm:spPr/>
      <dgm:t>
        <a:bodyPr/>
        <a:lstStyle/>
        <a:p>
          <a:endParaRPr lang="ru-RU"/>
        </a:p>
      </dgm:t>
    </dgm:pt>
    <dgm:pt modelId="{90F4BDFA-22E4-4657-8EA5-081BC0B77DFA}" type="pres">
      <dgm:prSet presAssocID="{C1019AE3-BBC2-4AA9-8EE0-0F9DC89974F6}" presName="hierRoot3" presStyleCnt="0">
        <dgm:presLayoutVars>
          <dgm:hierBranch val="init"/>
        </dgm:presLayoutVars>
      </dgm:prSet>
      <dgm:spPr/>
    </dgm:pt>
    <dgm:pt modelId="{588F09CE-CBD4-4F97-AA7C-62C0C5E26431}" type="pres">
      <dgm:prSet presAssocID="{C1019AE3-BBC2-4AA9-8EE0-0F9DC89974F6}" presName="rootComposite3" presStyleCnt="0"/>
      <dgm:spPr/>
    </dgm:pt>
    <dgm:pt modelId="{04F8D14C-77FF-4F48-811E-ADE001A56A83}" type="pres">
      <dgm:prSet presAssocID="{C1019AE3-BBC2-4AA9-8EE0-0F9DC89974F6}" presName="rootText3" presStyleLbl="asst4" presStyleIdx="1" presStyleCnt="2" custScaleX="287620" custScaleY="1609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E11842-BC25-4D63-8B96-D3C913CD34C3}" type="pres">
      <dgm:prSet presAssocID="{C1019AE3-BBC2-4AA9-8EE0-0F9DC89974F6}" presName="rootConnector3" presStyleLbl="asst4" presStyleIdx="1" presStyleCnt="2"/>
      <dgm:spPr/>
      <dgm:t>
        <a:bodyPr/>
        <a:lstStyle/>
        <a:p>
          <a:endParaRPr lang="ru-RU"/>
        </a:p>
      </dgm:t>
    </dgm:pt>
    <dgm:pt modelId="{E60B1EAB-D5E0-4380-9929-8D33B5CA682D}" type="pres">
      <dgm:prSet presAssocID="{C1019AE3-BBC2-4AA9-8EE0-0F9DC89974F6}" presName="hierChild6" presStyleCnt="0"/>
      <dgm:spPr/>
    </dgm:pt>
    <dgm:pt modelId="{02E0049B-CD48-40B7-B24F-49B60B8D1098}" type="pres">
      <dgm:prSet presAssocID="{C1019AE3-BBC2-4AA9-8EE0-0F9DC89974F6}" presName="hierChild7" presStyleCnt="0"/>
      <dgm:spPr/>
    </dgm:pt>
    <dgm:pt modelId="{630F9E77-89A6-4455-BF8C-983BFEB614DC}" type="pres">
      <dgm:prSet presAssocID="{A995C17B-08C4-42C8-9826-A32F8A16000C}" presName="hierChild5" presStyleCnt="0"/>
      <dgm:spPr/>
    </dgm:pt>
    <dgm:pt modelId="{99744AB5-FB1A-4BC2-9AB1-42EE149D913C}" type="pres">
      <dgm:prSet presAssocID="{265BA09D-B8D2-49A5-87F6-48A2B8718F0B}" presName="Name37" presStyleLbl="parChTrans1D3" presStyleIdx="2" presStyleCnt="3"/>
      <dgm:spPr/>
      <dgm:t>
        <a:bodyPr/>
        <a:lstStyle/>
        <a:p>
          <a:endParaRPr lang="ru-RU"/>
        </a:p>
      </dgm:t>
    </dgm:pt>
    <dgm:pt modelId="{4DC91C2E-3E81-4DDF-9B98-C1F321A62D83}" type="pres">
      <dgm:prSet presAssocID="{DA2FDDDA-2995-418A-89B1-FA14102BB1DF}" presName="hierRoot2" presStyleCnt="0">
        <dgm:presLayoutVars>
          <dgm:hierBranch val="init"/>
        </dgm:presLayoutVars>
      </dgm:prSet>
      <dgm:spPr/>
    </dgm:pt>
    <dgm:pt modelId="{79DCD320-0A4B-4EB7-B266-3444FBA997D9}" type="pres">
      <dgm:prSet presAssocID="{DA2FDDDA-2995-418A-89B1-FA14102BB1DF}" presName="rootComposite" presStyleCnt="0"/>
      <dgm:spPr/>
    </dgm:pt>
    <dgm:pt modelId="{EAC471F6-7DD9-49A1-8FFE-F13A43C2F4A8}" type="pres">
      <dgm:prSet presAssocID="{DA2FDDDA-2995-418A-89B1-FA14102BB1D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E66398-992A-4938-87AB-FA4F46B27F87}" type="pres">
      <dgm:prSet presAssocID="{DA2FDDDA-2995-418A-89B1-FA14102BB1DF}" presName="rootConnector" presStyleLbl="node3" presStyleIdx="2" presStyleCnt="3"/>
      <dgm:spPr/>
      <dgm:t>
        <a:bodyPr/>
        <a:lstStyle/>
        <a:p>
          <a:endParaRPr lang="ru-RU"/>
        </a:p>
      </dgm:t>
    </dgm:pt>
    <dgm:pt modelId="{16954C8D-A4DC-48A8-9A93-7905E883232A}" type="pres">
      <dgm:prSet presAssocID="{DA2FDDDA-2995-418A-89B1-FA14102BB1DF}" presName="hierChild4" presStyleCnt="0"/>
      <dgm:spPr/>
    </dgm:pt>
    <dgm:pt modelId="{99536BA5-DF95-4FF9-82EF-BA27A213B230}" type="pres">
      <dgm:prSet presAssocID="{DA2FDDDA-2995-418A-89B1-FA14102BB1DF}" presName="hierChild5" presStyleCnt="0"/>
      <dgm:spPr/>
    </dgm:pt>
    <dgm:pt modelId="{D6299843-D4E2-48B2-B30A-23F067CD85DE}" type="pres">
      <dgm:prSet presAssocID="{5F96D2DA-6369-421B-BCE4-E61F3F313677}" presName="hierChild5" presStyleCnt="0"/>
      <dgm:spPr/>
    </dgm:pt>
    <dgm:pt modelId="{2B27E196-8353-4599-83D9-74A145754601}" type="pres">
      <dgm:prSet presAssocID="{6B9C5967-DDC7-47BC-BE78-C9E35E17A809}" presName="hierChild3" presStyleCnt="0"/>
      <dgm:spPr/>
    </dgm:pt>
  </dgm:ptLst>
  <dgm:cxnLst>
    <dgm:cxn modelId="{1E180EEC-4C30-42AB-A0F0-7328BF88F28C}" type="presOf" srcId="{CB427473-5FB3-4C93-9E91-56F4BDC1FBA1}" destId="{EEA630D8-B214-4943-A41F-FF5DB20B9798}" srcOrd="0" destOrd="0" presId="urn:microsoft.com/office/officeart/2005/8/layout/orgChart1"/>
    <dgm:cxn modelId="{1A86736B-AEB3-4F10-8CBA-618E88B59A21}" type="presOf" srcId="{6B9C5967-DDC7-47BC-BE78-C9E35E17A809}" destId="{3824BF76-BAD5-4535-B4B0-9A541BB40617}" srcOrd="0" destOrd="0" presId="urn:microsoft.com/office/officeart/2005/8/layout/orgChart1"/>
    <dgm:cxn modelId="{F9548129-52F8-4774-BAEF-3136301D4C32}" type="presOf" srcId="{DD60BC6E-4C8B-47EA-BED5-68758F3E3DB8}" destId="{3870C9BF-5576-4D13-8E71-E258A2A22AB9}" srcOrd="0" destOrd="0" presId="urn:microsoft.com/office/officeart/2005/8/layout/orgChart1"/>
    <dgm:cxn modelId="{8B099CC3-1203-49A0-9433-D26D08E93FF6}" srcId="{5F96D2DA-6369-421B-BCE4-E61F3F313677}" destId="{DA2FDDDA-2995-418A-89B1-FA14102BB1DF}" srcOrd="1" destOrd="0" parTransId="{265BA09D-B8D2-49A5-87F6-48A2B8718F0B}" sibTransId="{EE335962-38CA-4421-934D-494AF7FEB83D}"/>
    <dgm:cxn modelId="{700F47D0-3A71-49B8-9D1C-C208D46EE603}" type="presOf" srcId="{043E1EC6-9952-4657-86EA-E28CA67BF7F4}" destId="{9C31B78C-FA24-4C1E-8FD1-6B8F8D2BAA67}" srcOrd="0" destOrd="0" presId="urn:microsoft.com/office/officeart/2005/8/layout/orgChart1"/>
    <dgm:cxn modelId="{6D0C5F14-0825-402B-96C8-E3E03BCC2F86}" srcId="{5F96D2DA-6369-421B-BCE4-E61F3F313677}" destId="{A995C17B-08C4-42C8-9826-A32F8A16000C}" srcOrd="0" destOrd="0" parTransId="{8EB6B6BF-30F7-4F42-B7A1-991B094CD887}" sibTransId="{C1E47A13-DE59-4C7A-8A21-6B1751528FC6}"/>
    <dgm:cxn modelId="{C7A73B5E-E070-49BB-A80A-7B3698153913}" type="presOf" srcId="{D943BC34-2218-480F-BBF7-AB05536A4154}" destId="{E1C94DAB-8C5D-43B8-ADE4-07320583E793}" srcOrd="0" destOrd="0" presId="urn:microsoft.com/office/officeart/2005/8/layout/orgChart1"/>
    <dgm:cxn modelId="{A69BB6C4-923D-4617-AF66-4884282FB764}" type="presOf" srcId="{5F96D2DA-6369-421B-BCE4-E61F3F313677}" destId="{6DAFCB08-E858-4BBD-BFBA-20D51E784353}" srcOrd="0" destOrd="0" presId="urn:microsoft.com/office/officeart/2005/8/layout/orgChart1"/>
    <dgm:cxn modelId="{5EE43C8D-5003-4367-865F-720BB65D15BE}" type="presOf" srcId="{BAB4959A-420F-4D98-8A0E-1D096A9F98F3}" destId="{65C2599A-E3B0-4E18-B4F5-708033CD15D6}" srcOrd="0" destOrd="0" presId="urn:microsoft.com/office/officeart/2005/8/layout/orgChart1"/>
    <dgm:cxn modelId="{62DEB201-76B9-46A1-BE50-F7B0BD6A1E07}" srcId="{DD60BC6E-4C8B-47EA-BED5-68758F3E3DB8}" destId="{C1019AE3-BBC2-4AA9-8EE0-0F9DC89974F6}" srcOrd="1" destOrd="0" parTransId="{CB427473-5FB3-4C93-9E91-56F4BDC1FBA1}" sibTransId="{59464C4D-C8C2-430C-913F-432B995FC377}"/>
    <dgm:cxn modelId="{C275E638-E8B1-44B3-A8A2-5AC22A65D788}" type="presOf" srcId="{571FEF0C-C59C-4BD2-9DD8-C2F8E3638CFD}" destId="{A5A59DBC-60C4-4265-981B-C99C33849EA2}" srcOrd="0" destOrd="0" presId="urn:microsoft.com/office/officeart/2005/8/layout/orgChart1"/>
    <dgm:cxn modelId="{B42A78FA-78B2-44CE-A9F6-950C83048EC6}" type="presOf" srcId="{C1019AE3-BBC2-4AA9-8EE0-0F9DC89974F6}" destId="{04F8D14C-77FF-4F48-811E-ADE001A56A83}" srcOrd="0" destOrd="0" presId="urn:microsoft.com/office/officeart/2005/8/layout/orgChart1"/>
    <dgm:cxn modelId="{00D92D13-AA7C-409A-A4A8-9A25D694CB28}" srcId="{A995C17B-08C4-42C8-9826-A32F8A16000C}" destId="{DD60BC6E-4C8B-47EA-BED5-68758F3E3DB8}" srcOrd="0" destOrd="0" parTransId="{D943BC34-2218-480F-BBF7-AB05536A4154}" sibTransId="{0A2682BA-573D-4E3B-A70D-F28E34C75876}"/>
    <dgm:cxn modelId="{C9DE1C2A-E385-48F1-830C-5CFB6B6B9F26}" type="presOf" srcId="{B46ACD3C-FA65-4AC8-AF4F-6F2AFDADEEBC}" destId="{12CDF5A8-ED57-43B4-9B4C-C20F8EA2B0ED}" srcOrd="0" destOrd="0" presId="urn:microsoft.com/office/officeart/2005/8/layout/orgChart1"/>
    <dgm:cxn modelId="{A0945AC9-FBA3-473B-B9D8-BA40ED93B6FB}" srcId="{DD60BC6E-4C8B-47EA-BED5-68758F3E3DB8}" destId="{5D8B6D1C-9FA6-45F0-95A1-EF07B787995C}" srcOrd="0" destOrd="0" parTransId="{C242E64A-9370-4DD4-BD8B-A2315ED392F2}" sibTransId="{72CACC9E-82D5-4DFE-960E-DB0A0F7133F4}"/>
    <dgm:cxn modelId="{E4E71124-2750-4CAD-8513-D38BF1ABC3FA}" type="presOf" srcId="{5D8B6D1C-9FA6-45F0-95A1-EF07B787995C}" destId="{B9609C7D-4406-42DA-91BC-5B831D265BE0}" srcOrd="0" destOrd="0" presId="urn:microsoft.com/office/officeart/2005/8/layout/orgChart1"/>
    <dgm:cxn modelId="{386045EE-072C-4F4A-A054-B70DCA37539E}" type="presOf" srcId="{265BA09D-B8D2-49A5-87F6-48A2B8718F0B}" destId="{99744AB5-FB1A-4BC2-9AB1-42EE149D913C}" srcOrd="0" destOrd="0" presId="urn:microsoft.com/office/officeart/2005/8/layout/orgChart1"/>
    <dgm:cxn modelId="{ED5E125B-F9DE-4FBB-8864-F5A9BF768963}" type="presOf" srcId="{C242E64A-9370-4DD4-BD8B-A2315ED392F2}" destId="{69E125A8-278F-4FA2-85F1-8C55A6A49362}" srcOrd="0" destOrd="0" presId="urn:microsoft.com/office/officeart/2005/8/layout/orgChart1"/>
    <dgm:cxn modelId="{33B17C7F-0FCC-48FC-A6CF-8096E76BE873}" srcId="{A6602318-450F-4BBA-9CA4-3D0F69D506DF}" destId="{1958071B-6D00-464D-98D5-F500685B499B}" srcOrd="0" destOrd="0" parTransId="{571FEF0C-C59C-4BD2-9DD8-C2F8E3638CFD}" sibTransId="{689C7B8E-4F38-4DC1-A2D1-59F0196A43C2}"/>
    <dgm:cxn modelId="{BA46A563-8530-4A51-BF49-A6A31D7C5E5B}" type="presOf" srcId="{A6602318-450F-4BBA-9CA4-3D0F69D506DF}" destId="{66A5DA39-8AB8-45DF-AAF4-728FF71C834A}" srcOrd="1" destOrd="0" presId="urn:microsoft.com/office/officeart/2005/8/layout/orgChart1"/>
    <dgm:cxn modelId="{3995CB45-9DEF-434B-8C53-445AC790A67F}" type="presOf" srcId="{A995C17B-08C4-42C8-9826-A32F8A16000C}" destId="{CD019D6A-070B-4E3E-8603-BCC4CD3DED6C}" srcOrd="0" destOrd="0" presId="urn:microsoft.com/office/officeart/2005/8/layout/orgChart1"/>
    <dgm:cxn modelId="{44EC864E-3EC7-42B8-BAB0-EB46B6EEE67B}" type="presOf" srcId="{C1019AE3-BBC2-4AA9-8EE0-0F9DC89974F6}" destId="{A7E11842-BC25-4D63-8B96-D3C913CD34C3}" srcOrd="1" destOrd="0" presId="urn:microsoft.com/office/officeart/2005/8/layout/orgChart1"/>
    <dgm:cxn modelId="{A07D23C9-07EB-4689-9243-01C363C7E4CD}" type="presOf" srcId="{DA2FDDDA-2995-418A-89B1-FA14102BB1DF}" destId="{EAC471F6-7DD9-49A1-8FFE-F13A43C2F4A8}" srcOrd="0" destOrd="0" presId="urn:microsoft.com/office/officeart/2005/8/layout/orgChart1"/>
    <dgm:cxn modelId="{769AC0AE-BE9C-40E8-9C35-A7D4B12C6B5C}" type="presOf" srcId="{A995C17B-08C4-42C8-9826-A32F8A16000C}" destId="{694BADBE-87C9-4D43-9EA0-952F6D660B86}" srcOrd="1" destOrd="0" presId="urn:microsoft.com/office/officeart/2005/8/layout/orgChart1"/>
    <dgm:cxn modelId="{8E7E89B9-B3A3-4FBB-B55D-61EABB81E1E2}" type="presOf" srcId="{DD60BC6E-4C8B-47EA-BED5-68758F3E3DB8}" destId="{AB33FB40-ACE9-4ECA-9A76-B9C19FB6FEAD}" srcOrd="1" destOrd="0" presId="urn:microsoft.com/office/officeart/2005/8/layout/orgChart1"/>
    <dgm:cxn modelId="{FF05FBEE-2A35-41E5-B1BB-140AABBA580A}" type="presOf" srcId="{1958071B-6D00-464D-98D5-F500685B499B}" destId="{BF2CF515-8B76-48AF-84DD-CA0ADC774F1A}" srcOrd="1" destOrd="0" presId="urn:microsoft.com/office/officeart/2005/8/layout/orgChart1"/>
    <dgm:cxn modelId="{D608D0EE-101E-48AB-9C27-BED6D9E0CE91}" type="presOf" srcId="{6B9C5967-DDC7-47BC-BE78-C9E35E17A809}" destId="{2045E53D-BA63-45E8-9ECD-483EEF8C5F87}" srcOrd="1" destOrd="0" presId="urn:microsoft.com/office/officeart/2005/8/layout/orgChart1"/>
    <dgm:cxn modelId="{8A15A8AB-56FE-4980-844C-48B80AF34873}" srcId="{6B9C5967-DDC7-47BC-BE78-C9E35E17A809}" destId="{A6602318-450F-4BBA-9CA4-3D0F69D506DF}" srcOrd="0" destOrd="0" parTransId="{BAB4959A-420F-4D98-8A0E-1D096A9F98F3}" sibTransId="{EF745464-6D2B-4854-B7AF-B08E1924AA28}"/>
    <dgm:cxn modelId="{BC9FFC8A-035B-4A1D-96EF-0328D845A5DE}" type="presOf" srcId="{DA2FDDDA-2995-418A-89B1-FA14102BB1DF}" destId="{D2E66398-992A-4938-87AB-FA4F46B27F87}" srcOrd="1" destOrd="0" presId="urn:microsoft.com/office/officeart/2005/8/layout/orgChart1"/>
    <dgm:cxn modelId="{BA5CE014-6FBC-4A3E-9D5D-8E3919ACCF35}" srcId="{6B9C5967-DDC7-47BC-BE78-C9E35E17A809}" destId="{5F96D2DA-6369-421B-BCE4-E61F3F313677}" srcOrd="1" destOrd="0" parTransId="{043E1EC6-9952-4657-86EA-E28CA67BF7F4}" sibTransId="{825B80BF-F6A7-4BB6-939F-F1434D860753}"/>
    <dgm:cxn modelId="{8124CC73-0116-42AE-AC75-DBB97A365033}" srcId="{B46ACD3C-FA65-4AC8-AF4F-6F2AFDADEEBC}" destId="{6B9C5967-DDC7-47BC-BE78-C9E35E17A809}" srcOrd="0" destOrd="0" parTransId="{A62CD195-BAE6-4D9C-BEFC-5CA774F8674C}" sibTransId="{A60198DD-6821-40B8-8074-EC82C4DB2700}"/>
    <dgm:cxn modelId="{5C243956-F8D9-4CDA-ACD0-9855DC27D5CB}" type="presOf" srcId="{8EB6B6BF-30F7-4F42-B7A1-991B094CD887}" destId="{5AAE6D41-CDA7-4B6F-99E0-636F74E7D87D}" srcOrd="0" destOrd="0" presId="urn:microsoft.com/office/officeart/2005/8/layout/orgChart1"/>
    <dgm:cxn modelId="{7893D2CC-8E76-45B1-825E-6D0DCA8B75B9}" type="presOf" srcId="{5F96D2DA-6369-421B-BCE4-E61F3F313677}" destId="{FFC3B1BB-09D8-4E46-A32A-5ACBE87CF6C5}" srcOrd="1" destOrd="0" presId="urn:microsoft.com/office/officeart/2005/8/layout/orgChart1"/>
    <dgm:cxn modelId="{CF20B47C-CD57-471F-9C92-4F65E354862E}" type="presOf" srcId="{1958071B-6D00-464D-98D5-F500685B499B}" destId="{FA07B249-9A69-4C09-85B0-54B5279A3B18}" srcOrd="0" destOrd="0" presId="urn:microsoft.com/office/officeart/2005/8/layout/orgChart1"/>
    <dgm:cxn modelId="{1DF32F62-0D63-412C-9F12-1A173CB1265E}" type="presOf" srcId="{5D8B6D1C-9FA6-45F0-95A1-EF07B787995C}" destId="{EF0C828F-EEBA-45E5-A40F-12BCBA328ADF}" srcOrd="1" destOrd="0" presId="urn:microsoft.com/office/officeart/2005/8/layout/orgChart1"/>
    <dgm:cxn modelId="{1E84662F-DB0B-4E2E-B2E2-975A0B772C70}" type="presOf" srcId="{A6602318-450F-4BBA-9CA4-3D0F69D506DF}" destId="{FCB79155-4D84-484A-8038-8A8E78AA05D3}" srcOrd="0" destOrd="0" presId="urn:microsoft.com/office/officeart/2005/8/layout/orgChart1"/>
    <dgm:cxn modelId="{ED2E4219-5A88-4C59-9F7F-D8A98BF9345D}" type="presParOf" srcId="{12CDF5A8-ED57-43B4-9B4C-C20F8EA2B0ED}" destId="{A8F24CA6-3A11-4C2F-8700-980989BE1ED9}" srcOrd="0" destOrd="0" presId="urn:microsoft.com/office/officeart/2005/8/layout/orgChart1"/>
    <dgm:cxn modelId="{79891D68-9EEA-4330-A314-A5393AFFCD3A}" type="presParOf" srcId="{A8F24CA6-3A11-4C2F-8700-980989BE1ED9}" destId="{1622D06E-BBDD-476E-B188-36CDB4836E94}" srcOrd="0" destOrd="0" presId="urn:microsoft.com/office/officeart/2005/8/layout/orgChart1"/>
    <dgm:cxn modelId="{C58A1D70-F35D-4225-9615-43780F60FAF4}" type="presParOf" srcId="{1622D06E-BBDD-476E-B188-36CDB4836E94}" destId="{3824BF76-BAD5-4535-B4B0-9A541BB40617}" srcOrd="0" destOrd="0" presId="urn:microsoft.com/office/officeart/2005/8/layout/orgChart1"/>
    <dgm:cxn modelId="{E456961F-F5BC-4A0B-9C82-8A2A216B9B85}" type="presParOf" srcId="{1622D06E-BBDD-476E-B188-36CDB4836E94}" destId="{2045E53D-BA63-45E8-9ECD-483EEF8C5F87}" srcOrd="1" destOrd="0" presId="urn:microsoft.com/office/officeart/2005/8/layout/orgChart1"/>
    <dgm:cxn modelId="{DE258BE8-FF0E-4E58-B6E3-64C2E31E7AC4}" type="presParOf" srcId="{A8F24CA6-3A11-4C2F-8700-980989BE1ED9}" destId="{DC8BC05D-27C9-4DB2-9EA5-917E5948652B}" srcOrd="1" destOrd="0" presId="urn:microsoft.com/office/officeart/2005/8/layout/orgChart1"/>
    <dgm:cxn modelId="{1CB3791E-E047-47FB-9D2C-691AA9EB3669}" type="presParOf" srcId="{DC8BC05D-27C9-4DB2-9EA5-917E5948652B}" destId="{65C2599A-E3B0-4E18-B4F5-708033CD15D6}" srcOrd="0" destOrd="0" presId="urn:microsoft.com/office/officeart/2005/8/layout/orgChart1"/>
    <dgm:cxn modelId="{9DCA5DDB-AFEA-4EC3-AEC5-8F3671418687}" type="presParOf" srcId="{DC8BC05D-27C9-4DB2-9EA5-917E5948652B}" destId="{23C52C84-1753-4E9E-B9E9-626FB0991487}" srcOrd="1" destOrd="0" presId="urn:microsoft.com/office/officeart/2005/8/layout/orgChart1"/>
    <dgm:cxn modelId="{E703CE2A-BD6D-41A2-9861-B229D1AE2ED5}" type="presParOf" srcId="{23C52C84-1753-4E9E-B9E9-626FB0991487}" destId="{F2EA79F2-F808-493B-B08F-F2CB36684024}" srcOrd="0" destOrd="0" presId="urn:microsoft.com/office/officeart/2005/8/layout/orgChart1"/>
    <dgm:cxn modelId="{3F3D84E1-EADC-44EA-AA08-514465B22430}" type="presParOf" srcId="{F2EA79F2-F808-493B-B08F-F2CB36684024}" destId="{FCB79155-4D84-484A-8038-8A8E78AA05D3}" srcOrd="0" destOrd="0" presId="urn:microsoft.com/office/officeart/2005/8/layout/orgChart1"/>
    <dgm:cxn modelId="{AB795E49-0FF5-40FB-8408-7C95D0BF7334}" type="presParOf" srcId="{F2EA79F2-F808-493B-B08F-F2CB36684024}" destId="{66A5DA39-8AB8-45DF-AAF4-728FF71C834A}" srcOrd="1" destOrd="0" presId="urn:microsoft.com/office/officeart/2005/8/layout/orgChart1"/>
    <dgm:cxn modelId="{ED47C843-8362-411C-84A3-0BA8A7842B96}" type="presParOf" srcId="{23C52C84-1753-4E9E-B9E9-626FB0991487}" destId="{40C4C64F-D3C3-4BA0-A486-A9079C31A31C}" srcOrd="1" destOrd="0" presId="urn:microsoft.com/office/officeart/2005/8/layout/orgChart1"/>
    <dgm:cxn modelId="{934D9133-B0D6-429B-9180-51F375602108}" type="presParOf" srcId="{40C4C64F-D3C3-4BA0-A486-A9079C31A31C}" destId="{A5A59DBC-60C4-4265-981B-C99C33849EA2}" srcOrd="0" destOrd="0" presId="urn:microsoft.com/office/officeart/2005/8/layout/orgChart1"/>
    <dgm:cxn modelId="{454A37B8-7DA5-4FCE-BC1E-E38D2A3202B8}" type="presParOf" srcId="{40C4C64F-D3C3-4BA0-A486-A9079C31A31C}" destId="{55B92D52-C95E-43D1-8F33-F71D9E9553BE}" srcOrd="1" destOrd="0" presId="urn:microsoft.com/office/officeart/2005/8/layout/orgChart1"/>
    <dgm:cxn modelId="{CE94B122-947B-48D3-8668-B6E7DDAC3C6A}" type="presParOf" srcId="{55B92D52-C95E-43D1-8F33-F71D9E9553BE}" destId="{AA9F329F-41E7-4ACE-BD23-DA04076110DB}" srcOrd="0" destOrd="0" presId="urn:microsoft.com/office/officeart/2005/8/layout/orgChart1"/>
    <dgm:cxn modelId="{8384563D-3D8E-414B-BF53-6B077DEDC792}" type="presParOf" srcId="{AA9F329F-41E7-4ACE-BD23-DA04076110DB}" destId="{FA07B249-9A69-4C09-85B0-54B5279A3B18}" srcOrd="0" destOrd="0" presId="urn:microsoft.com/office/officeart/2005/8/layout/orgChart1"/>
    <dgm:cxn modelId="{46473F3C-74D5-4CDA-9F6A-E09A306B773E}" type="presParOf" srcId="{AA9F329F-41E7-4ACE-BD23-DA04076110DB}" destId="{BF2CF515-8B76-48AF-84DD-CA0ADC774F1A}" srcOrd="1" destOrd="0" presId="urn:microsoft.com/office/officeart/2005/8/layout/orgChart1"/>
    <dgm:cxn modelId="{154DD2D9-8E04-4984-A10E-D66377D9673A}" type="presParOf" srcId="{55B92D52-C95E-43D1-8F33-F71D9E9553BE}" destId="{4125F53D-37CD-415C-914B-37834A05BC50}" srcOrd="1" destOrd="0" presId="urn:microsoft.com/office/officeart/2005/8/layout/orgChart1"/>
    <dgm:cxn modelId="{684A900A-5F14-45A2-86B9-7A4D0288199E}" type="presParOf" srcId="{55B92D52-C95E-43D1-8F33-F71D9E9553BE}" destId="{CC39995E-0CEE-4458-90F9-E8CD35C9900B}" srcOrd="2" destOrd="0" presId="urn:microsoft.com/office/officeart/2005/8/layout/orgChart1"/>
    <dgm:cxn modelId="{3E284BE5-09FB-46C5-84F4-FC06FC518A1D}" type="presParOf" srcId="{23C52C84-1753-4E9E-B9E9-626FB0991487}" destId="{EAED390B-5E75-4D9E-AE9E-04887D271DB9}" srcOrd="2" destOrd="0" presId="urn:microsoft.com/office/officeart/2005/8/layout/orgChart1"/>
    <dgm:cxn modelId="{37EBEFE3-66C3-424D-9485-47693A7DE619}" type="presParOf" srcId="{DC8BC05D-27C9-4DB2-9EA5-917E5948652B}" destId="{9C31B78C-FA24-4C1E-8FD1-6B8F8D2BAA67}" srcOrd="2" destOrd="0" presId="urn:microsoft.com/office/officeart/2005/8/layout/orgChart1"/>
    <dgm:cxn modelId="{031F1C50-E67E-4754-A89B-62E1B573898D}" type="presParOf" srcId="{DC8BC05D-27C9-4DB2-9EA5-917E5948652B}" destId="{E36AF792-6871-4738-8B57-5458ED8D9BCE}" srcOrd="3" destOrd="0" presId="urn:microsoft.com/office/officeart/2005/8/layout/orgChart1"/>
    <dgm:cxn modelId="{B05FC879-E906-4F38-9852-8E36FF5F8B50}" type="presParOf" srcId="{E36AF792-6871-4738-8B57-5458ED8D9BCE}" destId="{A5E30364-7C21-4777-AAF4-C4A265D927C6}" srcOrd="0" destOrd="0" presId="urn:microsoft.com/office/officeart/2005/8/layout/orgChart1"/>
    <dgm:cxn modelId="{914E31A4-A243-4306-9588-5D6DA3343F02}" type="presParOf" srcId="{A5E30364-7C21-4777-AAF4-C4A265D927C6}" destId="{6DAFCB08-E858-4BBD-BFBA-20D51E784353}" srcOrd="0" destOrd="0" presId="urn:microsoft.com/office/officeart/2005/8/layout/orgChart1"/>
    <dgm:cxn modelId="{5F83606A-145D-448C-9497-3DD54BA10687}" type="presParOf" srcId="{A5E30364-7C21-4777-AAF4-C4A265D927C6}" destId="{FFC3B1BB-09D8-4E46-A32A-5ACBE87CF6C5}" srcOrd="1" destOrd="0" presId="urn:microsoft.com/office/officeart/2005/8/layout/orgChart1"/>
    <dgm:cxn modelId="{D3B903E9-CB85-4DFD-BB87-CAA420419284}" type="presParOf" srcId="{E36AF792-6871-4738-8B57-5458ED8D9BCE}" destId="{854FAB4B-00F7-40F6-8404-0E0F9F98C82C}" srcOrd="1" destOrd="0" presId="urn:microsoft.com/office/officeart/2005/8/layout/orgChart1"/>
    <dgm:cxn modelId="{6A453833-94D5-4975-8936-8184239E2810}" type="presParOf" srcId="{854FAB4B-00F7-40F6-8404-0E0F9F98C82C}" destId="{5AAE6D41-CDA7-4B6F-99E0-636F74E7D87D}" srcOrd="0" destOrd="0" presId="urn:microsoft.com/office/officeart/2005/8/layout/orgChart1"/>
    <dgm:cxn modelId="{6A1FCD56-2411-41D3-BC94-37B6F3087FFA}" type="presParOf" srcId="{854FAB4B-00F7-40F6-8404-0E0F9F98C82C}" destId="{04988E19-1C3E-49C7-B9D4-F24FF61CB64E}" srcOrd="1" destOrd="0" presId="urn:microsoft.com/office/officeart/2005/8/layout/orgChart1"/>
    <dgm:cxn modelId="{65721DEC-824D-4538-9F8B-8AF329395BB5}" type="presParOf" srcId="{04988E19-1C3E-49C7-B9D4-F24FF61CB64E}" destId="{9701477C-E450-4786-9445-612A9E48C76C}" srcOrd="0" destOrd="0" presId="urn:microsoft.com/office/officeart/2005/8/layout/orgChart1"/>
    <dgm:cxn modelId="{7BAA030F-6660-4829-B5C5-09963D3AD8AB}" type="presParOf" srcId="{9701477C-E450-4786-9445-612A9E48C76C}" destId="{CD019D6A-070B-4E3E-8603-BCC4CD3DED6C}" srcOrd="0" destOrd="0" presId="urn:microsoft.com/office/officeart/2005/8/layout/orgChart1"/>
    <dgm:cxn modelId="{24FC6032-D361-4631-B6F4-2683F233B0EF}" type="presParOf" srcId="{9701477C-E450-4786-9445-612A9E48C76C}" destId="{694BADBE-87C9-4D43-9EA0-952F6D660B86}" srcOrd="1" destOrd="0" presId="urn:microsoft.com/office/officeart/2005/8/layout/orgChart1"/>
    <dgm:cxn modelId="{2890DF44-F403-4965-93F1-5D9CED77F651}" type="presParOf" srcId="{04988E19-1C3E-49C7-B9D4-F24FF61CB64E}" destId="{55C5795F-E4FB-4329-AE2D-89E2F09A88CE}" srcOrd="1" destOrd="0" presId="urn:microsoft.com/office/officeart/2005/8/layout/orgChart1"/>
    <dgm:cxn modelId="{1F5F5C8D-A8E9-46AC-8814-37CBAB12CC15}" type="presParOf" srcId="{55C5795F-E4FB-4329-AE2D-89E2F09A88CE}" destId="{E1C94DAB-8C5D-43B8-ADE4-07320583E793}" srcOrd="0" destOrd="0" presId="urn:microsoft.com/office/officeart/2005/8/layout/orgChart1"/>
    <dgm:cxn modelId="{410F247A-16CB-4CE8-947B-5B851731EEFF}" type="presParOf" srcId="{55C5795F-E4FB-4329-AE2D-89E2F09A88CE}" destId="{DB11F487-C7A7-42D3-A71B-0AB7F45D97EA}" srcOrd="1" destOrd="0" presId="urn:microsoft.com/office/officeart/2005/8/layout/orgChart1"/>
    <dgm:cxn modelId="{BA3647E9-B633-444D-ADD5-382D5784676B}" type="presParOf" srcId="{DB11F487-C7A7-42D3-A71B-0AB7F45D97EA}" destId="{0C391815-7732-4104-B1B7-B3CB347D842E}" srcOrd="0" destOrd="0" presId="urn:microsoft.com/office/officeart/2005/8/layout/orgChart1"/>
    <dgm:cxn modelId="{ACC03C9D-6892-4AD6-B187-3BF51400EA82}" type="presParOf" srcId="{0C391815-7732-4104-B1B7-B3CB347D842E}" destId="{3870C9BF-5576-4D13-8E71-E258A2A22AB9}" srcOrd="0" destOrd="0" presId="urn:microsoft.com/office/officeart/2005/8/layout/orgChart1"/>
    <dgm:cxn modelId="{CB551778-44E7-40B9-B44C-EF7DB2DFD9A0}" type="presParOf" srcId="{0C391815-7732-4104-B1B7-B3CB347D842E}" destId="{AB33FB40-ACE9-4ECA-9A76-B9C19FB6FEAD}" srcOrd="1" destOrd="0" presId="urn:microsoft.com/office/officeart/2005/8/layout/orgChart1"/>
    <dgm:cxn modelId="{CF91E900-AD22-409D-92B2-B50E6EE92730}" type="presParOf" srcId="{DB11F487-C7A7-42D3-A71B-0AB7F45D97EA}" destId="{17D1CACE-2977-4ED0-8BC2-C59980F0C8CD}" srcOrd="1" destOrd="0" presId="urn:microsoft.com/office/officeart/2005/8/layout/orgChart1"/>
    <dgm:cxn modelId="{ABDF5A64-1E82-40F4-9233-4483C205B56E}" type="presParOf" srcId="{DB11F487-C7A7-42D3-A71B-0AB7F45D97EA}" destId="{49282B3E-6B8D-49B4-99DC-0ECE496A4521}" srcOrd="2" destOrd="0" presId="urn:microsoft.com/office/officeart/2005/8/layout/orgChart1"/>
    <dgm:cxn modelId="{33752750-A470-4BDC-81A8-C35AC6B02A76}" type="presParOf" srcId="{49282B3E-6B8D-49B4-99DC-0ECE496A4521}" destId="{69E125A8-278F-4FA2-85F1-8C55A6A49362}" srcOrd="0" destOrd="0" presId="urn:microsoft.com/office/officeart/2005/8/layout/orgChart1"/>
    <dgm:cxn modelId="{6015D8B0-A9EE-4300-BCF8-B8A53E89153F}" type="presParOf" srcId="{49282B3E-6B8D-49B4-99DC-0ECE496A4521}" destId="{9753D25E-8CED-4479-B92A-E662F81213C8}" srcOrd="1" destOrd="0" presId="urn:microsoft.com/office/officeart/2005/8/layout/orgChart1"/>
    <dgm:cxn modelId="{3391BFF5-F9D1-45DA-8C47-DE8D5288B9D0}" type="presParOf" srcId="{9753D25E-8CED-4479-B92A-E662F81213C8}" destId="{198842EB-0230-482E-A7AB-6F892DF9DD5B}" srcOrd="0" destOrd="0" presId="urn:microsoft.com/office/officeart/2005/8/layout/orgChart1"/>
    <dgm:cxn modelId="{8B1666D1-90B6-44EE-9427-480D2BA5C6E8}" type="presParOf" srcId="{198842EB-0230-482E-A7AB-6F892DF9DD5B}" destId="{B9609C7D-4406-42DA-91BC-5B831D265BE0}" srcOrd="0" destOrd="0" presId="urn:microsoft.com/office/officeart/2005/8/layout/orgChart1"/>
    <dgm:cxn modelId="{171589BC-7FE7-469F-9A80-4C81C93E631B}" type="presParOf" srcId="{198842EB-0230-482E-A7AB-6F892DF9DD5B}" destId="{EF0C828F-EEBA-45E5-A40F-12BCBA328ADF}" srcOrd="1" destOrd="0" presId="urn:microsoft.com/office/officeart/2005/8/layout/orgChart1"/>
    <dgm:cxn modelId="{CA5C30E0-7ED9-42B8-957D-B1F7EAAB670E}" type="presParOf" srcId="{9753D25E-8CED-4479-B92A-E662F81213C8}" destId="{00F16E89-8ADF-4497-AF92-680ECE4E573A}" srcOrd="1" destOrd="0" presId="urn:microsoft.com/office/officeart/2005/8/layout/orgChart1"/>
    <dgm:cxn modelId="{33D090F6-F4CD-46DD-A412-765D11B36AFA}" type="presParOf" srcId="{9753D25E-8CED-4479-B92A-E662F81213C8}" destId="{2DA3A2B0-38F9-4C6E-B8A2-3E4161113299}" srcOrd="2" destOrd="0" presId="urn:microsoft.com/office/officeart/2005/8/layout/orgChart1"/>
    <dgm:cxn modelId="{EB5560AF-6869-4A6A-A8BB-B3FB316228DE}" type="presParOf" srcId="{49282B3E-6B8D-49B4-99DC-0ECE496A4521}" destId="{EEA630D8-B214-4943-A41F-FF5DB20B9798}" srcOrd="2" destOrd="0" presId="urn:microsoft.com/office/officeart/2005/8/layout/orgChart1"/>
    <dgm:cxn modelId="{D3B652EF-A30D-4CA0-9942-DCD1FF1451F7}" type="presParOf" srcId="{49282B3E-6B8D-49B4-99DC-0ECE496A4521}" destId="{90F4BDFA-22E4-4657-8EA5-081BC0B77DFA}" srcOrd="3" destOrd="0" presId="urn:microsoft.com/office/officeart/2005/8/layout/orgChart1"/>
    <dgm:cxn modelId="{5E15E845-4F3D-4F5B-B4FD-ADEC06B5BF3D}" type="presParOf" srcId="{90F4BDFA-22E4-4657-8EA5-081BC0B77DFA}" destId="{588F09CE-CBD4-4F97-AA7C-62C0C5E26431}" srcOrd="0" destOrd="0" presId="urn:microsoft.com/office/officeart/2005/8/layout/orgChart1"/>
    <dgm:cxn modelId="{1C35509D-A978-4AD8-A2DD-B402A31D361F}" type="presParOf" srcId="{588F09CE-CBD4-4F97-AA7C-62C0C5E26431}" destId="{04F8D14C-77FF-4F48-811E-ADE001A56A83}" srcOrd="0" destOrd="0" presId="urn:microsoft.com/office/officeart/2005/8/layout/orgChart1"/>
    <dgm:cxn modelId="{645FEB24-B46D-4329-A852-FF38779F0BA0}" type="presParOf" srcId="{588F09CE-CBD4-4F97-AA7C-62C0C5E26431}" destId="{A7E11842-BC25-4D63-8B96-D3C913CD34C3}" srcOrd="1" destOrd="0" presId="urn:microsoft.com/office/officeart/2005/8/layout/orgChart1"/>
    <dgm:cxn modelId="{838C8FBB-F3DB-4B70-9D53-FE904A55D9CE}" type="presParOf" srcId="{90F4BDFA-22E4-4657-8EA5-081BC0B77DFA}" destId="{E60B1EAB-D5E0-4380-9929-8D33B5CA682D}" srcOrd="1" destOrd="0" presId="urn:microsoft.com/office/officeart/2005/8/layout/orgChart1"/>
    <dgm:cxn modelId="{5AB539A5-0E7A-4CE1-93C7-4E6C0B4E47A3}" type="presParOf" srcId="{90F4BDFA-22E4-4657-8EA5-081BC0B77DFA}" destId="{02E0049B-CD48-40B7-B24F-49B60B8D1098}" srcOrd="2" destOrd="0" presId="urn:microsoft.com/office/officeart/2005/8/layout/orgChart1"/>
    <dgm:cxn modelId="{317E82D7-5D42-488F-834E-79834AE8E484}" type="presParOf" srcId="{04988E19-1C3E-49C7-B9D4-F24FF61CB64E}" destId="{630F9E77-89A6-4455-BF8C-983BFEB614DC}" srcOrd="2" destOrd="0" presId="urn:microsoft.com/office/officeart/2005/8/layout/orgChart1"/>
    <dgm:cxn modelId="{5360BE46-0DD8-45B4-8DC5-5032D88CF205}" type="presParOf" srcId="{854FAB4B-00F7-40F6-8404-0E0F9F98C82C}" destId="{99744AB5-FB1A-4BC2-9AB1-42EE149D913C}" srcOrd="2" destOrd="0" presId="urn:microsoft.com/office/officeart/2005/8/layout/orgChart1"/>
    <dgm:cxn modelId="{B3B4F1F9-62B9-4F01-8859-6A5C0BDD7B41}" type="presParOf" srcId="{854FAB4B-00F7-40F6-8404-0E0F9F98C82C}" destId="{4DC91C2E-3E81-4DDF-9B98-C1F321A62D83}" srcOrd="3" destOrd="0" presId="urn:microsoft.com/office/officeart/2005/8/layout/orgChart1"/>
    <dgm:cxn modelId="{0AAC8FCA-3A84-4FA4-899D-700926311822}" type="presParOf" srcId="{4DC91C2E-3E81-4DDF-9B98-C1F321A62D83}" destId="{79DCD320-0A4B-4EB7-B266-3444FBA997D9}" srcOrd="0" destOrd="0" presId="urn:microsoft.com/office/officeart/2005/8/layout/orgChart1"/>
    <dgm:cxn modelId="{BAF099AB-D7CC-4862-BFEF-3E3113D4E083}" type="presParOf" srcId="{79DCD320-0A4B-4EB7-B266-3444FBA997D9}" destId="{EAC471F6-7DD9-49A1-8FFE-F13A43C2F4A8}" srcOrd="0" destOrd="0" presId="urn:microsoft.com/office/officeart/2005/8/layout/orgChart1"/>
    <dgm:cxn modelId="{A320176B-430E-43F2-8488-7DD2B2BE75EF}" type="presParOf" srcId="{79DCD320-0A4B-4EB7-B266-3444FBA997D9}" destId="{D2E66398-992A-4938-87AB-FA4F46B27F87}" srcOrd="1" destOrd="0" presId="urn:microsoft.com/office/officeart/2005/8/layout/orgChart1"/>
    <dgm:cxn modelId="{9414F91A-DEFB-4104-B7E6-5962D401B002}" type="presParOf" srcId="{4DC91C2E-3E81-4DDF-9B98-C1F321A62D83}" destId="{16954C8D-A4DC-48A8-9A93-7905E883232A}" srcOrd="1" destOrd="0" presId="urn:microsoft.com/office/officeart/2005/8/layout/orgChart1"/>
    <dgm:cxn modelId="{BBF1D77A-5933-47DB-98CC-CEBD39188084}" type="presParOf" srcId="{4DC91C2E-3E81-4DDF-9B98-C1F321A62D83}" destId="{99536BA5-DF95-4FF9-82EF-BA27A213B230}" srcOrd="2" destOrd="0" presId="urn:microsoft.com/office/officeart/2005/8/layout/orgChart1"/>
    <dgm:cxn modelId="{23A3A91F-3A34-479D-9362-63D6481BC938}" type="presParOf" srcId="{E36AF792-6871-4738-8B57-5458ED8D9BCE}" destId="{D6299843-D4E2-48B2-B30A-23F067CD85DE}" srcOrd="2" destOrd="0" presId="urn:microsoft.com/office/officeart/2005/8/layout/orgChart1"/>
    <dgm:cxn modelId="{DE9BD3B0-7D9D-422F-B380-D48552A3E446}" type="presParOf" srcId="{A8F24CA6-3A11-4C2F-8700-980989BE1ED9}" destId="{2B27E196-8353-4599-83D9-74A1457546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0AC6F-1A49-4050-8163-B3B97715F586}">
      <dsp:nvSpPr>
        <dsp:cNvPr id="0" name=""/>
        <dsp:cNvSpPr/>
      </dsp:nvSpPr>
      <dsp:spPr>
        <a:xfrm>
          <a:off x="7163255" y="2705202"/>
          <a:ext cx="124968" cy="547481"/>
        </a:xfrm>
        <a:custGeom>
          <a:avLst/>
          <a:gdLst/>
          <a:ahLst/>
          <a:cxnLst/>
          <a:rect l="0" t="0" r="0" b="0"/>
          <a:pathLst>
            <a:path>
              <a:moveTo>
                <a:pt x="124968" y="0"/>
              </a:moveTo>
              <a:lnTo>
                <a:pt x="124968" y="547481"/>
              </a:lnTo>
              <a:lnTo>
                <a:pt x="0" y="547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06412-0101-44CE-AEEC-E6F2E8EA756C}">
      <dsp:nvSpPr>
        <dsp:cNvPr id="0" name=""/>
        <dsp:cNvSpPr/>
      </dsp:nvSpPr>
      <dsp:spPr>
        <a:xfrm>
          <a:off x="4303378" y="1396198"/>
          <a:ext cx="2984845" cy="249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968"/>
              </a:lnTo>
              <a:lnTo>
                <a:pt x="2984845" y="124968"/>
              </a:lnTo>
              <a:lnTo>
                <a:pt x="2984845" y="249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276A2-4459-4E4E-947E-739F5767974F}">
      <dsp:nvSpPr>
        <dsp:cNvPr id="0" name=""/>
        <dsp:cNvSpPr/>
      </dsp:nvSpPr>
      <dsp:spPr>
        <a:xfrm>
          <a:off x="4407995" y="2241223"/>
          <a:ext cx="124968" cy="547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481"/>
              </a:lnTo>
              <a:lnTo>
                <a:pt x="124968" y="547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8E87B0-905A-4176-85A4-0B0470E57611}">
      <dsp:nvSpPr>
        <dsp:cNvPr id="0" name=""/>
        <dsp:cNvSpPr/>
      </dsp:nvSpPr>
      <dsp:spPr>
        <a:xfrm>
          <a:off x="4283026" y="2241223"/>
          <a:ext cx="124968" cy="547481"/>
        </a:xfrm>
        <a:custGeom>
          <a:avLst/>
          <a:gdLst/>
          <a:ahLst/>
          <a:cxnLst/>
          <a:rect l="0" t="0" r="0" b="0"/>
          <a:pathLst>
            <a:path>
              <a:moveTo>
                <a:pt x="124968" y="0"/>
              </a:moveTo>
              <a:lnTo>
                <a:pt x="124968" y="547481"/>
              </a:lnTo>
              <a:lnTo>
                <a:pt x="0" y="547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C8DB9-27F2-4124-A54B-6855B3554D19}">
      <dsp:nvSpPr>
        <dsp:cNvPr id="0" name=""/>
        <dsp:cNvSpPr/>
      </dsp:nvSpPr>
      <dsp:spPr>
        <a:xfrm>
          <a:off x="4303378" y="1396198"/>
          <a:ext cx="104616" cy="249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968"/>
              </a:lnTo>
              <a:lnTo>
                <a:pt x="104616" y="124968"/>
              </a:lnTo>
              <a:lnTo>
                <a:pt x="104616" y="249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3D697E-CDEC-4A99-8B57-F5983FED60C9}">
      <dsp:nvSpPr>
        <dsp:cNvPr id="0" name=""/>
        <dsp:cNvSpPr/>
      </dsp:nvSpPr>
      <dsp:spPr>
        <a:xfrm>
          <a:off x="1318532" y="2241223"/>
          <a:ext cx="124968" cy="547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481"/>
              </a:lnTo>
              <a:lnTo>
                <a:pt x="124968" y="547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A6406-E2C6-422A-B91B-EE26E4972894}">
      <dsp:nvSpPr>
        <dsp:cNvPr id="0" name=""/>
        <dsp:cNvSpPr/>
      </dsp:nvSpPr>
      <dsp:spPr>
        <a:xfrm>
          <a:off x="1193564" y="2241223"/>
          <a:ext cx="124968" cy="547481"/>
        </a:xfrm>
        <a:custGeom>
          <a:avLst/>
          <a:gdLst/>
          <a:ahLst/>
          <a:cxnLst/>
          <a:rect l="0" t="0" r="0" b="0"/>
          <a:pathLst>
            <a:path>
              <a:moveTo>
                <a:pt x="124968" y="0"/>
              </a:moveTo>
              <a:lnTo>
                <a:pt x="124968" y="547481"/>
              </a:lnTo>
              <a:lnTo>
                <a:pt x="0" y="547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A1298-5E74-4AD2-8483-5422A423C674}">
      <dsp:nvSpPr>
        <dsp:cNvPr id="0" name=""/>
        <dsp:cNvSpPr/>
      </dsp:nvSpPr>
      <dsp:spPr>
        <a:xfrm>
          <a:off x="1318532" y="1396198"/>
          <a:ext cx="2984845" cy="249937"/>
        </a:xfrm>
        <a:custGeom>
          <a:avLst/>
          <a:gdLst/>
          <a:ahLst/>
          <a:cxnLst/>
          <a:rect l="0" t="0" r="0" b="0"/>
          <a:pathLst>
            <a:path>
              <a:moveTo>
                <a:pt x="2984845" y="0"/>
              </a:moveTo>
              <a:lnTo>
                <a:pt x="2984845" y="124968"/>
              </a:lnTo>
              <a:lnTo>
                <a:pt x="0" y="124968"/>
              </a:lnTo>
              <a:lnTo>
                <a:pt x="0" y="249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B060AB-0248-4533-BC8D-7D3DA1CB589A}">
      <dsp:nvSpPr>
        <dsp:cNvPr id="0" name=""/>
        <dsp:cNvSpPr/>
      </dsp:nvSpPr>
      <dsp:spPr>
        <a:xfrm>
          <a:off x="3172608" y="801109"/>
          <a:ext cx="2261539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Ишемия нижних конечностей</a:t>
          </a:r>
          <a:endParaRPr lang="ru-RU" sz="1800" kern="1200" dirty="0"/>
        </a:p>
      </dsp:txBody>
      <dsp:txXfrm>
        <a:off x="3172608" y="801109"/>
        <a:ext cx="2261539" cy="595088"/>
      </dsp:txXfrm>
    </dsp:sp>
    <dsp:sp modelId="{081AB0B2-04B8-4437-AC07-8D6D1A502765}">
      <dsp:nvSpPr>
        <dsp:cNvPr id="0" name=""/>
        <dsp:cNvSpPr/>
      </dsp:nvSpPr>
      <dsp:spPr>
        <a:xfrm>
          <a:off x="723444" y="1646135"/>
          <a:ext cx="1190177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Атеросклероз</a:t>
          </a:r>
          <a:endParaRPr lang="ru-RU" sz="1400" kern="1200" dirty="0"/>
        </a:p>
      </dsp:txBody>
      <dsp:txXfrm>
        <a:off x="723444" y="1646135"/>
        <a:ext cx="1190177" cy="595088"/>
      </dsp:txXfrm>
    </dsp:sp>
    <dsp:sp modelId="{504C62B3-E190-4A66-9DD0-A5654852BACC}">
      <dsp:nvSpPr>
        <dsp:cNvPr id="0" name=""/>
        <dsp:cNvSpPr/>
      </dsp:nvSpPr>
      <dsp:spPr>
        <a:xfrm>
          <a:off x="3386" y="2491161"/>
          <a:ext cx="1190177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Асимптомные</a:t>
          </a:r>
          <a:r>
            <a:rPr lang="ru-RU" sz="1400" kern="1200" dirty="0" smtClean="0"/>
            <a:t> поражения</a:t>
          </a:r>
          <a:endParaRPr lang="ru-RU" sz="1400" kern="1200" dirty="0"/>
        </a:p>
      </dsp:txBody>
      <dsp:txXfrm>
        <a:off x="3386" y="2491161"/>
        <a:ext cx="1190177" cy="595088"/>
      </dsp:txXfrm>
    </dsp:sp>
    <dsp:sp modelId="{BACA12EF-63D0-40A5-976A-D036A90A7081}">
      <dsp:nvSpPr>
        <dsp:cNvPr id="0" name=""/>
        <dsp:cNvSpPr/>
      </dsp:nvSpPr>
      <dsp:spPr>
        <a:xfrm>
          <a:off x="1443501" y="2491161"/>
          <a:ext cx="1399410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Перемежающая хромата</a:t>
          </a:r>
          <a:endParaRPr lang="ru-RU" sz="1400" kern="1200" dirty="0"/>
        </a:p>
      </dsp:txBody>
      <dsp:txXfrm>
        <a:off x="1443501" y="2491161"/>
        <a:ext cx="1399410" cy="595088"/>
      </dsp:txXfrm>
    </dsp:sp>
    <dsp:sp modelId="{81A0A521-6EC6-4E10-81A4-28C715D710AE}">
      <dsp:nvSpPr>
        <dsp:cNvPr id="0" name=""/>
        <dsp:cNvSpPr/>
      </dsp:nvSpPr>
      <dsp:spPr>
        <a:xfrm>
          <a:off x="3812906" y="1646135"/>
          <a:ext cx="1190177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Сахарный диабет </a:t>
          </a:r>
          <a:endParaRPr lang="ru-RU" sz="1400" kern="1200" dirty="0"/>
        </a:p>
      </dsp:txBody>
      <dsp:txXfrm>
        <a:off x="3812906" y="1646135"/>
        <a:ext cx="1190177" cy="595088"/>
      </dsp:txXfrm>
    </dsp:sp>
    <dsp:sp modelId="{404822B2-9097-494D-B00F-0EB8AF03B1B2}">
      <dsp:nvSpPr>
        <dsp:cNvPr id="0" name=""/>
        <dsp:cNvSpPr/>
      </dsp:nvSpPr>
      <dsp:spPr>
        <a:xfrm>
          <a:off x="3092849" y="2491161"/>
          <a:ext cx="1190177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Ангиопатия</a:t>
          </a:r>
          <a:endParaRPr lang="ru-RU" sz="1400" kern="1200" dirty="0"/>
        </a:p>
      </dsp:txBody>
      <dsp:txXfrm>
        <a:off x="3092849" y="2491161"/>
        <a:ext cx="1190177" cy="595088"/>
      </dsp:txXfrm>
    </dsp:sp>
    <dsp:sp modelId="{1BF85F36-C544-43DA-9BDB-CBED53B533AD}">
      <dsp:nvSpPr>
        <dsp:cNvPr id="0" name=""/>
        <dsp:cNvSpPr/>
      </dsp:nvSpPr>
      <dsp:spPr>
        <a:xfrm>
          <a:off x="4532963" y="2491161"/>
          <a:ext cx="1190177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Нейропатия</a:t>
          </a:r>
          <a:endParaRPr lang="ru-RU" sz="1400" kern="1200" dirty="0"/>
        </a:p>
      </dsp:txBody>
      <dsp:txXfrm>
        <a:off x="4532963" y="2491161"/>
        <a:ext cx="1190177" cy="595088"/>
      </dsp:txXfrm>
    </dsp:sp>
    <dsp:sp modelId="{7D07395F-50B7-490F-B495-8BE8EA3530A8}">
      <dsp:nvSpPr>
        <dsp:cNvPr id="0" name=""/>
        <dsp:cNvSpPr/>
      </dsp:nvSpPr>
      <dsp:spPr>
        <a:xfrm>
          <a:off x="6693135" y="1646135"/>
          <a:ext cx="1190177" cy="105906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Ишемия, угрожающая потерей конечности</a:t>
          </a:r>
          <a:endParaRPr lang="ru-RU" sz="1400" kern="1200" dirty="0"/>
        </a:p>
      </dsp:txBody>
      <dsp:txXfrm>
        <a:off x="6693135" y="1646135"/>
        <a:ext cx="1190177" cy="1059067"/>
      </dsp:txXfrm>
    </dsp:sp>
    <dsp:sp modelId="{B0F5E5F1-2B9F-4041-842E-9AF04D27712E}">
      <dsp:nvSpPr>
        <dsp:cNvPr id="0" name=""/>
        <dsp:cNvSpPr/>
      </dsp:nvSpPr>
      <dsp:spPr>
        <a:xfrm>
          <a:off x="5973078" y="2955139"/>
          <a:ext cx="1190177" cy="595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Атеросклероз+диабет</a:t>
          </a:r>
          <a:r>
            <a:rPr lang="ru-RU" sz="1400" kern="1200" dirty="0" smtClean="0"/>
            <a:t> </a:t>
          </a:r>
          <a:endParaRPr lang="ru-RU" sz="1400" kern="1200" dirty="0"/>
        </a:p>
      </dsp:txBody>
      <dsp:txXfrm>
        <a:off x="5973078" y="2955139"/>
        <a:ext cx="1190177" cy="595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44AB5-FB1A-4BC2-9AB1-42EE149D913C}">
      <dsp:nvSpPr>
        <dsp:cNvPr id="0" name=""/>
        <dsp:cNvSpPr/>
      </dsp:nvSpPr>
      <dsp:spPr>
        <a:xfrm>
          <a:off x="5211832" y="1519954"/>
          <a:ext cx="2418573" cy="249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996"/>
              </a:lnTo>
              <a:lnTo>
                <a:pt x="2418573" y="124996"/>
              </a:lnTo>
              <a:lnTo>
                <a:pt x="2418573" y="24999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630D8-B214-4943-A41F-FF5DB20B9798}">
      <dsp:nvSpPr>
        <dsp:cNvPr id="0" name=""/>
        <dsp:cNvSpPr/>
      </dsp:nvSpPr>
      <dsp:spPr>
        <a:xfrm>
          <a:off x="4491617" y="3210377"/>
          <a:ext cx="124996" cy="729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9081"/>
              </a:lnTo>
              <a:lnTo>
                <a:pt x="124996" y="72908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125A8-278F-4FA2-85F1-8C55A6A49362}">
      <dsp:nvSpPr>
        <dsp:cNvPr id="0" name=""/>
        <dsp:cNvSpPr/>
      </dsp:nvSpPr>
      <dsp:spPr>
        <a:xfrm>
          <a:off x="4366620" y="3210377"/>
          <a:ext cx="124996" cy="743027"/>
        </a:xfrm>
        <a:custGeom>
          <a:avLst/>
          <a:gdLst/>
          <a:ahLst/>
          <a:cxnLst/>
          <a:rect l="0" t="0" r="0" b="0"/>
          <a:pathLst>
            <a:path>
              <a:moveTo>
                <a:pt x="124996" y="0"/>
              </a:moveTo>
              <a:lnTo>
                <a:pt x="124996" y="743027"/>
              </a:lnTo>
              <a:lnTo>
                <a:pt x="0" y="74302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94DAB-8C5D-43B8-ADE4-07320583E793}">
      <dsp:nvSpPr>
        <dsp:cNvPr id="0" name=""/>
        <dsp:cNvSpPr/>
      </dsp:nvSpPr>
      <dsp:spPr>
        <a:xfrm>
          <a:off x="4445897" y="2365165"/>
          <a:ext cx="91440" cy="2499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999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E6D41-CDA7-4B6F-99E0-636F74E7D87D}">
      <dsp:nvSpPr>
        <dsp:cNvPr id="0" name=""/>
        <dsp:cNvSpPr/>
      </dsp:nvSpPr>
      <dsp:spPr>
        <a:xfrm>
          <a:off x="4491617" y="1519954"/>
          <a:ext cx="720215" cy="249992"/>
        </a:xfrm>
        <a:custGeom>
          <a:avLst/>
          <a:gdLst/>
          <a:ahLst/>
          <a:cxnLst/>
          <a:rect l="0" t="0" r="0" b="0"/>
          <a:pathLst>
            <a:path>
              <a:moveTo>
                <a:pt x="720215" y="0"/>
              </a:moveTo>
              <a:lnTo>
                <a:pt x="720215" y="124996"/>
              </a:lnTo>
              <a:lnTo>
                <a:pt x="0" y="124996"/>
              </a:lnTo>
              <a:lnTo>
                <a:pt x="0" y="24999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1B78C-FA24-4C1E-8FD1-6B8F8D2BAA67}">
      <dsp:nvSpPr>
        <dsp:cNvPr id="0" name=""/>
        <dsp:cNvSpPr/>
      </dsp:nvSpPr>
      <dsp:spPr>
        <a:xfrm>
          <a:off x="3036440" y="674742"/>
          <a:ext cx="2175391" cy="249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996"/>
              </a:lnTo>
              <a:lnTo>
                <a:pt x="2175391" y="124996"/>
              </a:lnTo>
              <a:lnTo>
                <a:pt x="2175391" y="2499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59DBC-60C4-4265-981B-C99C33849EA2}">
      <dsp:nvSpPr>
        <dsp:cNvPr id="0" name=""/>
        <dsp:cNvSpPr/>
      </dsp:nvSpPr>
      <dsp:spPr>
        <a:xfrm>
          <a:off x="160609" y="1519954"/>
          <a:ext cx="234951" cy="547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601"/>
              </a:lnTo>
              <a:lnTo>
                <a:pt x="234951" y="54760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2599A-E3B0-4E18-B4F5-708033CD15D6}">
      <dsp:nvSpPr>
        <dsp:cNvPr id="0" name=""/>
        <dsp:cNvSpPr/>
      </dsp:nvSpPr>
      <dsp:spPr>
        <a:xfrm>
          <a:off x="787146" y="674742"/>
          <a:ext cx="2249294" cy="249992"/>
        </a:xfrm>
        <a:custGeom>
          <a:avLst/>
          <a:gdLst/>
          <a:ahLst/>
          <a:cxnLst/>
          <a:rect l="0" t="0" r="0" b="0"/>
          <a:pathLst>
            <a:path>
              <a:moveTo>
                <a:pt x="2249294" y="0"/>
              </a:moveTo>
              <a:lnTo>
                <a:pt x="2249294" y="124996"/>
              </a:lnTo>
              <a:lnTo>
                <a:pt x="0" y="124996"/>
              </a:lnTo>
              <a:lnTo>
                <a:pt x="0" y="2499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4BF76-BAD5-4535-B4B0-9A541BB40617}">
      <dsp:nvSpPr>
        <dsp:cNvPr id="0" name=""/>
        <dsp:cNvSpPr/>
      </dsp:nvSpPr>
      <dsp:spPr>
        <a:xfrm>
          <a:off x="1622907" y="79522"/>
          <a:ext cx="2827066" cy="595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УХИНК</a:t>
          </a:r>
          <a:endParaRPr lang="ru-RU" sz="1800" kern="1200" dirty="0"/>
        </a:p>
      </dsp:txBody>
      <dsp:txXfrm>
        <a:off x="1622907" y="79522"/>
        <a:ext cx="2827066" cy="595219"/>
      </dsp:txXfrm>
    </dsp:sp>
    <dsp:sp modelId="{FCB79155-4D84-484A-8038-8A8E78AA05D3}">
      <dsp:nvSpPr>
        <dsp:cNvPr id="0" name=""/>
        <dsp:cNvSpPr/>
      </dsp:nvSpPr>
      <dsp:spPr>
        <a:xfrm>
          <a:off x="3974" y="924734"/>
          <a:ext cx="1566343" cy="595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WIFI</a:t>
          </a:r>
          <a:r>
            <a:rPr lang="ru-RU" sz="1800" kern="1200" dirty="0" smtClean="0"/>
            <a:t> стадия1</a:t>
          </a:r>
          <a:endParaRPr lang="ru-RU" sz="1800" kern="1200" dirty="0"/>
        </a:p>
      </dsp:txBody>
      <dsp:txXfrm>
        <a:off x="3974" y="924734"/>
        <a:ext cx="1566343" cy="595219"/>
      </dsp:txXfrm>
    </dsp:sp>
    <dsp:sp modelId="{FA07B249-9A69-4C09-85B0-54B5279A3B18}">
      <dsp:nvSpPr>
        <dsp:cNvPr id="0" name=""/>
        <dsp:cNvSpPr/>
      </dsp:nvSpPr>
      <dsp:spPr>
        <a:xfrm>
          <a:off x="395560" y="1769946"/>
          <a:ext cx="1552487" cy="5952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Лечение раны</a:t>
          </a:r>
          <a:endParaRPr lang="ru-RU" sz="1800" kern="1200" dirty="0"/>
        </a:p>
      </dsp:txBody>
      <dsp:txXfrm>
        <a:off x="395560" y="1769946"/>
        <a:ext cx="1552487" cy="595219"/>
      </dsp:txXfrm>
    </dsp:sp>
    <dsp:sp modelId="{6DAFCB08-E858-4BBD-BFBA-20D51E784353}">
      <dsp:nvSpPr>
        <dsp:cNvPr id="0" name=""/>
        <dsp:cNvSpPr/>
      </dsp:nvSpPr>
      <dsp:spPr>
        <a:xfrm>
          <a:off x="4354758" y="924734"/>
          <a:ext cx="1714148" cy="595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WIFI </a:t>
          </a:r>
          <a:r>
            <a:rPr lang="ru-RU" sz="1800" kern="1200" dirty="0" smtClean="0"/>
            <a:t>стадия </a:t>
          </a:r>
          <a:r>
            <a:rPr lang="ru-RU" sz="1800" kern="1200" dirty="0" smtClean="0">
              <a:latin typeface="Calibri"/>
              <a:cs typeface="Calibri"/>
            </a:rPr>
            <a:t>&gt;2</a:t>
          </a:r>
          <a:endParaRPr lang="ru-RU" sz="1800" kern="1200" dirty="0"/>
        </a:p>
      </dsp:txBody>
      <dsp:txXfrm>
        <a:off x="4354758" y="924734"/>
        <a:ext cx="1714148" cy="595219"/>
      </dsp:txXfrm>
    </dsp:sp>
    <dsp:sp modelId="{CD019D6A-070B-4E3E-8603-BCC4CD3DED6C}">
      <dsp:nvSpPr>
        <dsp:cNvPr id="0" name=""/>
        <dsp:cNvSpPr/>
      </dsp:nvSpPr>
      <dsp:spPr>
        <a:xfrm>
          <a:off x="2198039" y="1769946"/>
          <a:ext cx="4587154" cy="5952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Реваскуляризация</a:t>
          </a:r>
          <a:r>
            <a:rPr lang="ru-RU" sz="1800" kern="1200" dirty="0" smtClean="0"/>
            <a:t> при продолжительности жизни </a:t>
          </a:r>
          <a:r>
            <a:rPr lang="ru-RU" sz="1800" kern="1200" dirty="0" smtClean="0">
              <a:latin typeface="Calibri"/>
              <a:cs typeface="Calibri"/>
            </a:rPr>
            <a:t>&gt;2 лет 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2198039" y="1769946"/>
        <a:ext cx="4587154" cy="595219"/>
      </dsp:txXfrm>
    </dsp:sp>
    <dsp:sp modelId="{3870C9BF-5576-4D13-8E71-E258A2A22AB9}">
      <dsp:nvSpPr>
        <dsp:cNvPr id="0" name=""/>
        <dsp:cNvSpPr/>
      </dsp:nvSpPr>
      <dsp:spPr>
        <a:xfrm>
          <a:off x="3150313" y="2615157"/>
          <a:ext cx="2682606" cy="5952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Анатомическая оценка  </a:t>
          </a:r>
          <a:r>
            <a:rPr lang="en-US" sz="2000" kern="1200" dirty="0" smtClean="0"/>
            <a:t>GLASS</a:t>
          </a:r>
          <a:endParaRPr lang="ru-RU" sz="2000" kern="1200" dirty="0"/>
        </a:p>
      </dsp:txBody>
      <dsp:txXfrm>
        <a:off x="3150313" y="2615157"/>
        <a:ext cx="2682606" cy="595219"/>
      </dsp:txXfrm>
    </dsp:sp>
    <dsp:sp modelId="{B9609C7D-4406-42DA-91BC-5B831D265BE0}">
      <dsp:nvSpPr>
        <dsp:cNvPr id="0" name=""/>
        <dsp:cNvSpPr/>
      </dsp:nvSpPr>
      <dsp:spPr>
        <a:xfrm>
          <a:off x="1328180" y="3460369"/>
          <a:ext cx="3038440" cy="9860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Пациент «высокого риска» – </a:t>
          </a:r>
          <a:r>
            <a:rPr lang="ru-RU" sz="1800" kern="1200" dirty="0" err="1" smtClean="0"/>
            <a:t>эндоваскулярное</a:t>
          </a:r>
          <a:r>
            <a:rPr lang="ru-RU" sz="1800" kern="1200" dirty="0" smtClean="0"/>
            <a:t>  вмешательство</a:t>
          </a:r>
          <a:endParaRPr lang="ru-RU" sz="1800" kern="1200" dirty="0"/>
        </a:p>
      </dsp:txBody>
      <dsp:txXfrm>
        <a:off x="1328180" y="3460369"/>
        <a:ext cx="3038440" cy="986070"/>
      </dsp:txXfrm>
    </dsp:sp>
    <dsp:sp modelId="{04F8D14C-77FF-4F48-811E-ADE001A56A83}">
      <dsp:nvSpPr>
        <dsp:cNvPr id="0" name=""/>
        <dsp:cNvSpPr/>
      </dsp:nvSpPr>
      <dsp:spPr>
        <a:xfrm>
          <a:off x="4616613" y="3460369"/>
          <a:ext cx="3423940" cy="9581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Стандартный риск – индивидуальный выбор «открытой» или </a:t>
          </a:r>
          <a:r>
            <a:rPr lang="ru-RU" sz="1800" kern="1200" dirty="0" err="1" smtClean="0"/>
            <a:t>эндоваскулярной</a:t>
          </a:r>
          <a:r>
            <a:rPr lang="ru-RU" sz="1800" kern="1200" dirty="0" smtClean="0"/>
            <a:t> стратегии</a:t>
          </a:r>
          <a:endParaRPr lang="ru-RU" sz="1600" kern="1200" dirty="0"/>
        </a:p>
      </dsp:txBody>
      <dsp:txXfrm>
        <a:off x="4616613" y="3460369"/>
        <a:ext cx="3423940" cy="958178"/>
      </dsp:txXfrm>
    </dsp:sp>
    <dsp:sp modelId="{EAC471F6-7DD9-49A1-8FFE-F13A43C2F4A8}">
      <dsp:nvSpPr>
        <dsp:cNvPr id="0" name=""/>
        <dsp:cNvSpPr/>
      </dsp:nvSpPr>
      <dsp:spPr>
        <a:xfrm>
          <a:off x="7035186" y="1769946"/>
          <a:ext cx="1190438" cy="5952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Ампутация</a:t>
          </a:r>
          <a:endParaRPr lang="ru-RU" sz="1600" kern="1200" dirty="0"/>
        </a:p>
      </dsp:txBody>
      <dsp:txXfrm>
        <a:off x="7035186" y="1769946"/>
        <a:ext cx="1190438" cy="595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C24CB-91D3-43CC-B2C8-E12BE399D700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50C67-9E0E-4E8B-AA61-35DD89E26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6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CF6E-98F6-4098-ABF7-26BEC3CCBCA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3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9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9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18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34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8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9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61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28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06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51F3-2E7D-410E-957F-E35FD31D2442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A6437-19A2-4BA8-B79D-330CE93D3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3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Сахарный диабет. Ишемия, угрожающая потерей конечности. 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925" y="5065078"/>
            <a:ext cx="6858000" cy="578076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800" dirty="0" err="1" smtClean="0"/>
              <a:t>Хорев</a:t>
            </a:r>
            <a:r>
              <a:rPr lang="ru-RU" sz="1800" dirty="0" smtClean="0"/>
              <a:t> Николай Германович, д.м.н., профессор, заведующий кафедрой кардиологии и сердечно-сосудистой хирургии АГМУ.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602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Волдыри.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000" t="28878" r="37143" b="38275"/>
          <a:stretch/>
        </p:blipFill>
        <p:spPr>
          <a:xfrm>
            <a:off x="1657052" y="1690689"/>
            <a:ext cx="5987636" cy="41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Бурсит большого пальца.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714" t="28032" r="36857" b="38952"/>
          <a:stretch/>
        </p:blipFill>
        <p:spPr>
          <a:xfrm>
            <a:off x="1757794" y="2124891"/>
            <a:ext cx="5209064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Сухая кожа. 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000" t="28709" r="36857" b="39460"/>
          <a:stretch/>
        </p:blipFill>
        <p:spPr>
          <a:xfrm>
            <a:off x="1554179" y="1820091"/>
            <a:ext cx="6035641" cy="39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1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err="1" smtClean="0"/>
              <a:t>Молоткообразные</a:t>
            </a:r>
            <a:r>
              <a:rPr lang="ru-RU" sz="2800" b="1" dirty="0" smtClean="0"/>
              <a:t> пальцы.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905" t="45301" r="36571" b="21344"/>
          <a:stretch/>
        </p:blipFill>
        <p:spPr>
          <a:xfrm>
            <a:off x="1486293" y="2134112"/>
            <a:ext cx="5646027" cy="38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Вросший ноготь.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905" t="42931" r="36762" b="24392"/>
          <a:stretch/>
        </p:blipFill>
        <p:spPr>
          <a:xfrm>
            <a:off x="1672045" y="2072641"/>
            <a:ext cx="5799910" cy="39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Подошвенные бородавки.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477" t="41916" r="36857" b="26423"/>
          <a:stretch/>
        </p:blipFill>
        <p:spPr>
          <a:xfrm>
            <a:off x="1689462" y="2081349"/>
            <a:ext cx="5538652" cy="36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Явы и некрозы стопы.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191" t="37175" r="36857" b="30995"/>
          <a:stretch/>
        </p:blipFill>
        <p:spPr>
          <a:xfrm>
            <a:off x="1602769" y="1933304"/>
            <a:ext cx="5938462" cy="39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Глубокая диабетическая язва стопы с поражением кости.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14" t="32942" r="79619" b="21344"/>
          <a:stretch/>
        </p:blipFill>
        <p:spPr>
          <a:xfrm>
            <a:off x="2804161" y="1436913"/>
            <a:ext cx="3135085" cy="4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/>
              <a:t>Примеры </a:t>
            </a:r>
            <a:r>
              <a:rPr lang="ru-RU" sz="2800" b="1" dirty="0"/>
              <a:t>изображений стоп с диабетическими язвами </a:t>
            </a:r>
            <a:r>
              <a:rPr lang="ru-RU" sz="2800" b="1" dirty="0" smtClean="0"/>
              <a:t>стопы.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238" t="26169" r="21905" b="21344"/>
          <a:stretch/>
        </p:blipFill>
        <p:spPr>
          <a:xfrm>
            <a:off x="1393373" y="1837509"/>
            <a:ext cx="6035040" cy="45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4776787"/>
              </p:ext>
            </p:extLst>
          </p:nvPr>
        </p:nvGraphicFramePr>
        <p:xfrm>
          <a:off x="696686" y="1015728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07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Диабет в мире в 2021 году. 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390" t="33643" r="27830" b="21659"/>
          <a:stretch/>
        </p:blipFill>
        <p:spPr>
          <a:xfrm>
            <a:off x="628650" y="1314992"/>
            <a:ext cx="8407795" cy="505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Классификационный диссонанс </a:t>
            </a:r>
            <a:endParaRPr lang="ru-RU" sz="2800" b="1" dirty="0"/>
          </a:p>
        </p:txBody>
      </p:sp>
      <p:pic>
        <p:nvPicPr>
          <p:cNvPr id="5122" name="Picture 2" descr="&amp;Kcy;&amp;acy;&amp;rcy;&amp;tcy;&amp;icy;&amp;ncy;&amp;kcy;&amp;icy; &amp;pcy;&amp;ocy; &amp;zcy;&amp;acy;&amp;pcy;&amp;rcy;&amp;ocy;&amp;scy;&amp;ucy; Global vascular guidelines on the management of chronic limb-threatening ischem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25" y="1880979"/>
            <a:ext cx="2654307" cy="33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"/>
          <a:stretch/>
        </p:blipFill>
        <p:spPr bwMode="auto">
          <a:xfrm>
            <a:off x="4514106" y="3383358"/>
            <a:ext cx="3168352" cy="20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7662" y="5445224"/>
            <a:ext cx="779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«Критическая ишемия»                                Диабетическая стопа </a:t>
            </a:r>
          </a:p>
          <a:p>
            <a:pPr algn="ctr"/>
            <a:r>
              <a:rPr lang="ru-RU" b="1" dirty="0" smtClean="0"/>
              <a:t>Как объединить?</a:t>
            </a:r>
            <a:endParaRPr lang="ru-RU" b="1" dirty="0"/>
          </a:p>
        </p:txBody>
      </p:sp>
      <p:pic>
        <p:nvPicPr>
          <p:cNvPr id="102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06" y="1292247"/>
            <a:ext cx="3168352" cy="20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4" y="908720"/>
            <a:ext cx="8458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80" y="5368325"/>
            <a:ext cx="4919007" cy="44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3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Определение: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8650" y="1846217"/>
            <a:ext cx="8018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Хроническая угрожающая ишемия </a:t>
            </a:r>
            <a:r>
              <a:rPr lang="ru-RU" dirty="0" smtClean="0"/>
              <a:t>конечностей, </a:t>
            </a:r>
            <a:r>
              <a:rPr lang="ru-RU" dirty="0"/>
              <a:t>также известная как критическая ишемия конечностей, </a:t>
            </a:r>
            <a:r>
              <a:rPr lang="ru-RU" dirty="0" smtClean="0"/>
              <a:t>является тяжелой </a:t>
            </a:r>
            <a:r>
              <a:rPr lang="ru-RU" dirty="0"/>
              <a:t>формой </a:t>
            </a:r>
            <a:r>
              <a:rPr lang="ru-RU" dirty="0" smtClean="0"/>
              <a:t>ЗПА. </a:t>
            </a:r>
            <a:r>
              <a:rPr lang="ru-RU" dirty="0"/>
              <a:t>Она определяется </a:t>
            </a:r>
            <a:r>
              <a:rPr lang="ru-RU" dirty="0" smtClean="0"/>
              <a:t>как: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ишемическая боль в </a:t>
            </a:r>
            <a:r>
              <a:rPr lang="ru-RU" dirty="0" smtClean="0"/>
              <a:t>стопе;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длящейся </a:t>
            </a:r>
            <a:r>
              <a:rPr lang="ru-RU" dirty="0"/>
              <a:t>две или более </a:t>
            </a:r>
            <a:r>
              <a:rPr lang="ru-RU" dirty="0" smtClean="0"/>
              <a:t>недель;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с незаживающими </a:t>
            </a:r>
            <a:r>
              <a:rPr lang="ru-RU" dirty="0"/>
              <a:t>ранами или </a:t>
            </a:r>
            <a:r>
              <a:rPr lang="ru-RU" dirty="0" smtClean="0"/>
              <a:t>гангреной.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0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Эпидемиология угрожающей хронической ишемии нижних конечностей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6004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Мета-анализ 2013 года - 0,74% популяции. </a:t>
            </a:r>
            <a:r>
              <a:rPr lang="en-US" sz="1200" dirty="0" err="1"/>
              <a:t>Biancari</a:t>
            </a:r>
            <a:r>
              <a:rPr lang="en-US" sz="1200" dirty="0"/>
              <a:t> F. </a:t>
            </a:r>
            <a:r>
              <a:rPr lang="en-US" sz="1200" dirty="0" smtClean="0"/>
              <a:t>J </a:t>
            </a:r>
            <a:r>
              <a:rPr lang="en-US" sz="1200" dirty="0" err="1"/>
              <a:t>Cardiovasc</a:t>
            </a:r>
            <a:r>
              <a:rPr lang="en-US" sz="1200" dirty="0"/>
              <a:t> </a:t>
            </a:r>
            <a:r>
              <a:rPr lang="en-US" sz="1200" dirty="0" err="1" smtClean="0"/>
              <a:t>Surg</a:t>
            </a:r>
            <a:r>
              <a:rPr lang="ru-RU" sz="1200" dirty="0" smtClean="0"/>
              <a:t> </a:t>
            </a:r>
            <a:r>
              <a:rPr lang="en-US" sz="1200" dirty="0" smtClean="0"/>
              <a:t>(Torino) 2013</a:t>
            </a:r>
            <a:r>
              <a:rPr lang="ru-RU" sz="1200" dirty="0" smtClean="0"/>
              <a:t>.</a:t>
            </a:r>
            <a:r>
              <a:rPr lang="en-US" sz="1200" dirty="0" smtClean="0"/>
              <a:t> </a:t>
            </a:r>
            <a:r>
              <a:rPr lang="en-US" sz="1200" dirty="0"/>
              <a:t/>
            </a:r>
            <a:br>
              <a:rPr lang="en-US" sz="1200" dirty="0"/>
            </a:br>
            <a:endParaRPr lang="ru-RU" sz="1200" dirty="0" smtClean="0"/>
          </a:p>
          <a:p>
            <a:r>
              <a:rPr lang="ru-RU" sz="2400" dirty="0" err="1" smtClean="0"/>
              <a:t>Medicare</a:t>
            </a:r>
            <a:r>
              <a:rPr lang="ru-RU" sz="2400" dirty="0" smtClean="0"/>
              <a:t> </a:t>
            </a:r>
            <a:r>
              <a:rPr lang="ru-RU" sz="2400" dirty="0"/>
              <a:t>и </a:t>
            </a:r>
            <a:r>
              <a:rPr lang="ru-RU" sz="2400" dirty="0" err="1"/>
              <a:t>Medicaid</a:t>
            </a:r>
            <a:r>
              <a:rPr lang="ru-RU" sz="2400" dirty="0"/>
              <a:t> </a:t>
            </a:r>
            <a:r>
              <a:rPr lang="ru-RU" sz="2400" dirty="0" smtClean="0"/>
              <a:t>данные 12 млн </a:t>
            </a:r>
            <a:r>
              <a:rPr lang="ru-RU" sz="2400" dirty="0"/>
              <a:t>американцев старше 40 лет - 1,33% и 0,35% соответственно. Это равняется примерно 3500 новых случаев на миллион человек в </a:t>
            </a:r>
            <a:r>
              <a:rPr lang="ru-RU" sz="2400" dirty="0" smtClean="0"/>
              <a:t>год.</a:t>
            </a:r>
            <a:r>
              <a:rPr lang="en-US" sz="1200" dirty="0" err="1" smtClean="0"/>
              <a:t>Nehler</a:t>
            </a:r>
            <a:r>
              <a:rPr lang="en-US" sz="1200" dirty="0" smtClean="0"/>
              <a:t> MR. </a:t>
            </a:r>
            <a:r>
              <a:rPr lang="en-US" sz="1200" dirty="0"/>
              <a:t>J </a:t>
            </a:r>
            <a:r>
              <a:rPr lang="en-US" sz="1200" dirty="0" err="1" smtClean="0"/>
              <a:t>Vasc</a:t>
            </a:r>
            <a:r>
              <a:rPr lang="en-US" sz="1200" dirty="0" smtClean="0"/>
              <a:t> </a:t>
            </a:r>
            <a:r>
              <a:rPr lang="en-US" sz="1200" dirty="0" err="1" smtClean="0"/>
              <a:t>Surg</a:t>
            </a:r>
            <a:r>
              <a:rPr lang="en-US" sz="1200" dirty="0" smtClean="0"/>
              <a:t> 2014</a:t>
            </a:r>
            <a:r>
              <a:rPr lang="ru-RU" sz="1800" dirty="0"/>
              <a:t> </a:t>
            </a:r>
            <a:endParaRPr lang="ru-RU" sz="1800" dirty="0" smtClean="0"/>
          </a:p>
          <a:p>
            <a:r>
              <a:rPr lang="ru-RU" sz="2400" dirty="0"/>
              <a:t>Соединенных Штатах в 2015 году, </a:t>
            </a:r>
            <a:r>
              <a:rPr lang="ru-RU" sz="2400" dirty="0" smtClean="0"/>
              <a:t> жили 504 </a:t>
            </a:r>
            <a:r>
              <a:rPr lang="ru-RU" sz="2400" dirty="0"/>
              <a:t>000 </a:t>
            </a:r>
            <a:r>
              <a:rPr lang="ru-RU" sz="2400" dirty="0" smtClean="0"/>
              <a:t>человек  </a:t>
            </a:r>
            <a:r>
              <a:rPr lang="ru-RU" sz="2400" dirty="0"/>
              <a:t>(из общей предполагаемой численности населения 295,5 млн</a:t>
            </a:r>
            <a:r>
              <a:rPr lang="ru-RU" sz="2400" dirty="0" smtClean="0"/>
              <a:t>).</a:t>
            </a:r>
          </a:p>
          <a:p>
            <a:r>
              <a:rPr lang="ru-RU" sz="2400" dirty="0"/>
              <a:t>Частота ампутаций </a:t>
            </a:r>
            <a:r>
              <a:rPr lang="ru-RU" sz="2400" dirty="0" smtClean="0"/>
              <a:t>от </a:t>
            </a:r>
            <a:r>
              <a:rPr lang="ru-RU" sz="2400" dirty="0"/>
              <a:t>3,6 до 68,4 на 100 000 в </a:t>
            </a:r>
            <a:r>
              <a:rPr lang="ru-RU" sz="2400" dirty="0" smtClean="0"/>
              <a:t>год. </a:t>
            </a:r>
            <a:r>
              <a:rPr lang="en-US" sz="1200" dirty="0" err="1"/>
              <a:t>Moxey</a:t>
            </a:r>
            <a:r>
              <a:rPr lang="en-US" sz="1200" dirty="0"/>
              <a:t> </a:t>
            </a:r>
            <a:r>
              <a:rPr lang="en-US" sz="1200" dirty="0" smtClean="0"/>
              <a:t>PW</a:t>
            </a:r>
            <a:r>
              <a:rPr lang="ru-RU" sz="1200" dirty="0" smtClean="0"/>
              <a:t> </a:t>
            </a:r>
            <a:r>
              <a:rPr lang="en-US" sz="1200" dirty="0" smtClean="0"/>
              <a:t>et </a:t>
            </a:r>
            <a:r>
              <a:rPr lang="en-US" sz="1200" dirty="0"/>
              <a:t>al. </a:t>
            </a:r>
            <a:r>
              <a:rPr lang="en-US" sz="1200" dirty="0" err="1" smtClean="0"/>
              <a:t>Diabet</a:t>
            </a:r>
            <a:r>
              <a:rPr lang="en-US" sz="1200" dirty="0" smtClean="0"/>
              <a:t> </a:t>
            </a:r>
            <a:r>
              <a:rPr lang="en-US" sz="1200" dirty="0"/>
              <a:t>Med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17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/>
              <a:t>Дифференциальный диагноз трофических разной этиологии</a:t>
            </a:r>
            <a:r>
              <a:rPr lang="ru-RU" altLang="ru-RU" sz="4000" dirty="0"/>
              <a:t> </a:t>
            </a:r>
          </a:p>
        </p:txBody>
      </p:sp>
      <p:pic>
        <p:nvPicPr>
          <p:cNvPr id="51204" name="Picture 3" descr="decubitus heel ulc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0626" b="9770"/>
          <a:stretch>
            <a:fillRect/>
          </a:stretch>
        </p:blipFill>
        <p:spPr bwMode="auto">
          <a:xfrm>
            <a:off x="4953000" y="1905000"/>
            <a:ext cx="35877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40386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C:\Documents and Settings\vhasdcriverg\Desktop\Fall Course\Veins\Pics\ulcer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r="6508" b="13077"/>
          <a:stretch>
            <a:fillRect/>
          </a:stretch>
        </p:blipFill>
        <p:spPr bwMode="auto">
          <a:xfrm>
            <a:off x="1295400" y="41910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752600" y="3581400"/>
            <a:ext cx="24384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/>
              <a:t>Артериальная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533400" y="5867400"/>
            <a:ext cx="24384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/>
              <a:t>Венозная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5562600" y="1828800"/>
            <a:ext cx="24384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/>
              <a:t>Диабетическая</a:t>
            </a:r>
          </a:p>
        </p:txBody>
      </p:sp>
    </p:spTree>
    <p:extLst>
      <p:ext uri="{BB962C8B-B14F-4D97-AF65-F5344CB8AC3E}">
        <p14:creationId xmlns:p14="http://schemas.microsoft.com/office/powerpoint/2010/main" val="21264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/>
              <a:t>Точки определения пульсации на артериях нижних конечностей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391400" cy="2743200"/>
          </a:xfrm>
          <a:solidFill>
            <a:srgbClr val="00FF00"/>
          </a:solidFill>
        </p:spPr>
        <p:txBody>
          <a:bodyPr/>
          <a:lstStyle/>
          <a:p>
            <a:r>
              <a:rPr lang="ru-RU" altLang="ru-RU" sz="2800"/>
              <a:t>1 – бедренная артерия</a:t>
            </a:r>
          </a:p>
          <a:p>
            <a:r>
              <a:rPr lang="ru-RU" altLang="ru-RU" sz="2800"/>
              <a:t>2 – подколенная артерия</a:t>
            </a:r>
          </a:p>
          <a:p>
            <a:r>
              <a:rPr lang="ru-RU" altLang="ru-RU" sz="2800"/>
              <a:t>3 – задняя большеберцовая артерия</a:t>
            </a:r>
          </a:p>
          <a:p>
            <a:r>
              <a:rPr lang="ru-RU" altLang="ru-RU" sz="2800"/>
              <a:t>4 – передняя большеберцовая артерия</a:t>
            </a:r>
          </a:p>
          <a:p>
            <a:r>
              <a:rPr lang="ru-RU" altLang="ru-RU" sz="2800"/>
              <a:t>5 – брюшная аорта</a:t>
            </a:r>
          </a:p>
        </p:txBody>
      </p:sp>
    </p:spTree>
    <p:extLst>
      <p:ext uri="{BB962C8B-B14F-4D97-AF65-F5344CB8AC3E}">
        <p14:creationId xmlns:p14="http://schemas.microsoft.com/office/powerpoint/2010/main" val="233733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/>
              <a:t>Точки аускультации у больных с заболеваниями периферических артерий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514600"/>
            <a:ext cx="7772400" cy="2362200"/>
          </a:xfrm>
          <a:solidFill>
            <a:srgbClr val="00FF00"/>
          </a:solidFill>
        </p:spPr>
        <p:txBody>
          <a:bodyPr/>
          <a:lstStyle/>
          <a:p>
            <a:r>
              <a:rPr lang="ru-RU" altLang="ru-RU"/>
              <a:t>1 - Бедренная артерия</a:t>
            </a:r>
          </a:p>
          <a:p>
            <a:r>
              <a:rPr lang="ru-RU" altLang="ru-RU"/>
              <a:t>2 - Брюшная аорта и подвздошные артерии</a:t>
            </a:r>
          </a:p>
          <a:p>
            <a:r>
              <a:rPr lang="ru-RU" altLang="ru-RU"/>
              <a:t>3 - Сонная артерия</a:t>
            </a:r>
          </a:p>
        </p:txBody>
      </p:sp>
    </p:spTree>
    <p:extLst>
      <p:ext uri="{BB962C8B-B14F-4D97-AF65-F5344CB8AC3E}">
        <p14:creationId xmlns:p14="http://schemas.microsoft.com/office/powerpoint/2010/main" val="205553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31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3100" b="1" dirty="0" err="1" smtClean="0"/>
              <a:t>Неинвазивный</a:t>
            </a:r>
            <a:r>
              <a:rPr lang="ru-RU" altLang="ru-RU" sz="3100" b="1" dirty="0" smtClean="0"/>
              <a:t> инструментальный тест.</a:t>
            </a: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ru-RU" altLang="ru-RU" sz="2700" dirty="0" smtClean="0"/>
              <a:t>Измерение </a:t>
            </a:r>
            <a:r>
              <a:rPr lang="ru-RU" altLang="ru-RU" sz="2700" dirty="0"/>
              <a:t>давления на артериях стопы и вычисление </a:t>
            </a:r>
            <a:r>
              <a:rPr lang="ru-RU" altLang="ru-RU" sz="2700" dirty="0" err="1"/>
              <a:t>лодыжечно</a:t>
            </a:r>
            <a:r>
              <a:rPr lang="ru-RU" altLang="ru-RU" sz="2700" dirty="0"/>
              <a:t>-плечевого </a:t>
            </a:r>
            <a:r>
              <a:rPr lang="ru-RU" altLang="ru-RU" sz="2700" dirty="0" smtClean="0"/>
              <a:t>индекса.</a:t>
            </a:r>
            <a:br>
              <a:rPr lang="ru-RU" altLang="ru-RU" sz="2700" dirty="0" smtClean="0"/>
            </a:br>
            <a:endParaRPr lang="ru-RU" altLang="ru-RU" sz="2700" dirty="0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15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 r="65030" b="8081"/>
          <a:stretch>
            <a:fillRect/>
          </a:stretch>
        </p:blipFill>
        <p:spPr bwMode="auto">
          <a:xfrm>
            <a:off x="838200" y="1752600"/>
            <a:ext cx="2362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276600" y="1828800"/>
            <a:ext cx="5181600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 b="1">
                <a:latin typeface="Arial" pitchFamily="34" charset="0"/>
                <a:cs typeface="Arial" pitchFamily="34" charset="0"/>
              </a:rPr>
              <a:t>ЛПИ на правой нижней конечности = отношение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Наибольшее систолическое давление на правой лодыжке (задняя берцовая или артерия тыла стопы)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Наибольшее систолическое давление на руке (левой или правой)</a:t>
            </a:r>
          </a:p>
          <a:p>
            <a:pPr>
              <a:spcBef>
                <a:spcPct val="50000"/>
              </a:spcBef>
            </a:pPr>
            <a:endParaRPr lang="ru-RU" altLang="ru-RU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3352800" y="2514600"/>
            <a:ext cx="510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3352800" y="3429000"/>
            <a:ext cx="4953000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ЛПИ на левой нижней конечности = отношение</a:t>
            </a:r>
          </a:p>
          <a:p>
            <a:r>
              <a:rPr lang="ru-RU" altLang="ru-RU" sz="1400" dirty="0">
                <a:latin typeface="Arial" pitchFamily="34" charset="0"/>
                <a:cs typeface="Arial" pitchFamily="34" charset="0"/>
              </a:rPr>
              <a:t>Наибольшее систолическое давление на левой лодыжке (задняя берцовая или артерия тыла стопы)</a:t>
            </a:r>
          </a:p>
          <a:p>
            <a:r>
              <a:rPr lang="ru-RU" altLang="ru-RU" sz="1400" dirty="0">
                <a:latin typeface="Arial" pitchFamily="34" charset="0"/>
                <a:cs typeface="Arial" pitchFamily="34" charset="0"/>
              </a:rPr>
              <a:t>Наибольшее систолическое давление на руке (левой или правой)</a:t>
            </a:r>
          </a:p>
          <a:p>
            <a:pPr>
              <a:spcBef>
                <a:spcPct val="50000"/>
              </a:spcBef>
            </a:pPr>
            <a:endParaRPr lang="ru-RU" alt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3429000" y="4114800"/>
            <a:ext cx="510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5105400" y="2895600"/>
            <a:ext cx="31242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>
                <a:latin typeface="Arial" pitchFamily="34" charset="0"/>
                <a:cs typeface="Arial" pitchFamily="34" charset="0"/>
              </a:rPr>
              <a:t>ЛПИ – лодыжечно-плечевой индекс.</a:t>
            </a:r>
          </a:p>
          <a:p>
            <a:pPr>
              <a:spcBef>
                <a:spcPct val="50000"/>
              </a:spcBef>
            </a:pPr>
            <a:endParaRPr lang="ru-RU" altLang="ru-RU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62" name="Picture 10" descr="071145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" b="-195"/>
          <a:stretch>
            <a:fillRect/>
          </a:stretch>
        </p:blipFill>
        <p:spPr bwMode="auto">
          <a:xfrm>
            <a:off x="4876800" y="4495800"/>
            <a:ext cx="1828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4800600" y="4495800"/>
            <a:ext cx="19050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 flipH="1">
            <a:off x="2362200" y="5562600"/>
            <a:ext cx="236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16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/>
              <a:t>Рентгеноконтрастная</a:t>
            </a:r>
            <a:r>
              <a:rPr lang="ru-RU" sz="2800" b="1" dirty="0" smtClean="0"/>
              <a:t> (конвенциональная) ангиография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6"/>
            <a:ext cx="5102696" cy="48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2132856"/>
            <a:ext cx="324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Слева: поражение ПБА 20 см, стеноз ПА, сильная </a:t>
            </a:r>
            <a:r>
              <a:rPr lang="ru-RU" b="1" dirty="0" err="1" smtClean="0"/>
              <a:t>кальцификация</a:t>
            </a:r>
            <a:r>
              <a:rPr lang="ru-RU" b="1" dirty="0" smtClean="0"/>
              <a:t>. Стеноз </a:t>
            </a:r>
            <a:r>
              <a:rPr lang="ru-RU" b="1" dirty="0" err="1" smtClean="0"/>
              <a:t>тибиоперонеального</a:t>
            </a:r>
            <a:r>
              <a:rPr lang="ru-RU" b="1" dirty="0" smtClean="0"/>
              <a:t> ствола и </a:t>
            </a:r>
            <a:r>
              <a:rPr lang="ru-RU" b="1" dirty="0" err="1" smtClean="0"/>
              <a:t>матоберцовой</a:t>
            </a:r>
            <a:r>
              <a:rPr lang="ru-RU" b="1" dirty="0" smtClean="0"/>
              <a:t> артерии. </a:t>
            </a:r>
          </a:p>
          <a:p>
            <a:endParaRPr lang="ru-RU" b="1" dirty="0"/>
          </a:p>
          <a:p>
            <a:r>
              <a:rPr lang="ru-RU" b="1" dirty="0" smtClean="0"/>
              <a:t>Справа: хроническая полная окклюзия ПА, и </a:t>
            </a:r>
            <a:r>
              <a:rPr lang="ru-RU" b="1" dirty="0" err="1" smtClean="0"/>
              <a:t>тибиоперонеального</a:t>
            </a:r>
            <a:r>
              <a:rPr lang="ru-RU" b="1" dirty="0" smtClean="0"/>
              <a:t> ствола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Классификация артериальной ишемии         </a:t>
            </a:r>
            <a:r>
              <a:rPr lang="en-US" sz="2800" b="1" dirty="0" smtClean="0"/>
              <a:t>Fontaine</a:t>
            </a:r>
            <a:r>
              <a:rPr lang="ru-RU" sz="2800" b="1" dirty="0"/>
              <a:t>, Покровский</a:t>
            </a:r>
            <a:r>
              <a:rPr lang="en-US" sz="2800" b="1" dirty="0"/>
              <a:t> (19</a:t>
            </a:r>
            <a:r>
              <a:rPr lang="ru-RU" sz="2800" b="1" dirty="0"/>
              <a:t>79</a:t>
            </a:r>
            <a:r>
              <a:rPr lang="en-US" sz="2800" b="1" dirty="0" smtClean="0"/>
              <a:t>)</a:t>
            </a:r>
            <a:endParaRPr lang="ru-RU" sz="2800" b="1" dirty="0"/>
          </a:p>
        </p:txBody>
      </p:sp>
      <p:graphicFrame>
        <p:nvGraphicFramePr>
          <p:cNvPr id="5" name="Group 56"/>
          <p:cNvGraphicFramePr>
            <a:graphicFrameLocks/>
          </p:cNvGraphicFramePr>
          <p:nvPr>
            <p:extLst/>
          </p:nvPr>
        </p:nvGraphicFramePr>
        <p:xfrm>
          <a:off x="467544" y="1844824"/>
          <a:ext cx="8075240" cy="4315968"/>
        </p:xfrm>
        <a:graphic>
          <a:graphicData uri="http://schemas.openxmlformats.org/drawingml/2006/table">
            <a:tbl>
              <a:tblPr/>
              <a:tblGrid>
                <a:gridCol w="1235233"/>
                <a:gridCol w="4813439"/>
                <a:gridCol w="2026568"/>
              </a:tblGrid>
              <a:tr h="4839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Степень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Симптоматика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Инструментальные критерии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Асимптомная стадия или перемежающая хромата возникает при ходьбе более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500 метров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Лодыжечно-плечевой индекс (ЛПИ) более 0,9</a:t>
                      </a:r>
                      <a:endParaRPr kumimoji="0" lang="en-US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2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Перемежающая хромата, возникающая при ходьбе на расстояние 200-500 метров (легкая перемежающая хромата)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ЛПИ в покое 0,7-0,9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5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Перемежающая хромата при ходьбе менее 200 метров (тяжелая перемежающая хромата)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ЛПИ менее 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Боли в покое, ночные боли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ЛПИ </a:t>
                      </a: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50 мм.рт.ст.</a:t>
                      </a:r>
                      <a:endParaRPr kumimoji="0" lang="en-US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6597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Стадия трофических нарушений (трофическая язва, дистальный некроз, гангрена)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ЛПИ 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50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мм.рт.ст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0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Диабет в Европе 2021 год. 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429" t="36665" r="22571" b="23547"/>
          <a:stretch/>
        </p:blipFill>
        <p:spPr>
          <a:xfrm>
            <a:off x="1123406" y="1785255"/>
            <a:ext cx="6383382" cy="47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Классификация </a:t>
            </a:r>
            <a:r>
              <a:rPr lang="en-US" sz="2800" b="1" dirty="0" smtClean="0"/>
              <a:t>WIFI</a:t>
            </a:r>
            <a:r>
              <a:rPr lang="ru-RU" sz="2800" b="1" dirty="0" smtClean="0"/>
              <a:t> (2014)</a:t>
            </a:r>
            <a:endParaRPr lang="ru-RU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96752"/>
            <a:ext cx="82867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6165304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Mills J.L. et al. </a:t>
            </a:r>
            <a:r>
              <a:rPr lang="en-US" sz="1100" dirty="0" smtClean="0"/>
              <a:t>J</a:t>
            </a:r>
            <a:r>
              <a:rPr lang="en-US" sz="1100" dirty="0"/>
              <a:t>. </a:t>
            </a:r>
            <a:r>
              <a:rPr lang="en-US" sz="1100" dirty="0" err="1"/>
              <a:t>Vasc</a:t>
            </a:r>
            <a:r>
              <a:rPr lang="en-US" sz="1100" dirty="0"/>
              <a:t>. Surg</a:t>
            </a:r>
            <a:r>
              <a:rPr lang="en-US" sz="1100" dirty="0" smtClean="0"/>
              <a:t>., </a:t>
            </a:r>
            <a:r>
              <a:rPr lang="en-US" sz="1100" dirty="0"/>
              <a:t>2014. Vol. 59, № 1. </a:t>
            </a:r>
            <a:r>
              <a:rPr lang="en-US" sz="1100" dirty="0" smtClean="0"/>
              <a:t>P.220–234.e2</a:t>
            </a:r>
            <a:r>
              <a:rPr lang="en-US" sz="1100" dirty="0"/>
              <a:t>. </a:t>
            </a:r>
            <a:br>
              <a:rPr lang="en-US" sz="1100" dirty="0"/>
            </a:b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9474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Клинический пример использования классификации </a:t>
            </a:r>
            <a:r>
              <a:rPr lang="en-US" sz="2800" b="1" dirty="0" smtClean="0"/>
              <a:t>WIFI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34076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65-летний </a:t>
            </a:r>
            <a:r>
              <a:rPr lang="ru-RU" sz="1600" dirty="0"/>
              <a:t>мужчина страдающий сахарным диабетом с гангреной большого пальца и кромкой целлюлита &lt;2 см в </a:t>
            </a:r>
            <a:r>
              <a:rPr lang="ru-RU" sz="1600" dirty="0" smtClean="0"/>
              <a:t>основании пальца</a:t>
            </a:r>
            <a:r>
              <a:rPr lang="ru-RU" sz="1600" dirty="0"/>
              <a:t>, без каких-либо </a:t>
            </a:r>
            <a:r>
              <a:rPr lang="ru-RU" sz="1600" dirty="0" smtClean="0"/>
              <a:t>клинических/биологических </a:t>
            </a:r>
            <a:r>
              <a:rPr lang="ru-RU" sz="1600" dirty="0"/>
              <a:t>признаков общей инфекции/воспаления, при </a:t>
            </a:r>
            <a:r>
              <a:rPr lang="ru-RU" sz="1600" dirty="0" smtClean="0"/>
              <a:t> </a:t>
            </a:r>
            <a:r>
              <a:rPr lang="ru-RU" sz="1600" dirty="0" err="1" smtClean="0"/>
              <a:t>лодыжечно</a:t>
            </a:r>
            <a:r>
              <a:rPr lang="ru-RU" sz="1600" dirty="0" smtClean="0"/>
              <a:t>-плечевом индексе 0,55.  </a:t>
            </a:r>
            <a:r>
              <a:rPr lang="ru-RU" sz="1600" dirty="0"/>
              <a:t>Рана </a:t>
            </a:r>
            <a:r>
              <a:rPr lang="ru-RU" sz="1600" b="1" dirty="0"/>
              <a:t>- </a:t>
            </a:r>
            <a:r>
              <a:rPr lang="ru-RU" sz="1600" dirty="0"/>
              <a:t>2, Ишемия - 2, Инфекция ноги -1 (WIFI 2-2-1 ). Клиническая стадия = 4 (высокий </a:t>
            </a:r>
            <a:r>
              <a:rPr lang="ru-RU" sz="1600" dirty="0" smtClean="0"/>
              <a:t>риск ампутации).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1702" y="5733256"/>
            <a:ext cx="77768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Рана - 2, Ишемия - 2, Инфекция ноги -1 (WIFI 2-2-1 ). Клиническая стадия = 4 (высокий риск ампутации).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8" y="2996952"/>
            <a:ext cx="432339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88843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3573016"/>
            <a:ext cx="327441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75655" y="4535207"/>
            <a:ext cx="129419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75655" y="4941168"/>
            <a:ext cx="327441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414550" y="4851158"/>
            <a:ext cx="288032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9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705600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884488" y="3922713"/>
            <a:ext cx="19161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Реваскуляризация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 50%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133600" y="3200400"/>
            <a:ext cx="1143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Первичная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ампутация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25%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438400" y="2438400"/>
            <a:ext cx="1905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Только</a:t>
            </a:r>
          </a:p>
          <a:p>
            <a:pPr algn="ctr"/>
            <a:r>
              <a:rPr lang="ru-RU" altLang="ru-RU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медикаментозное</a:t>
            </a:r>
          </a:p>
          <a:p>
            <a:pPr algn="ctr"/>
            <a:r>
              <a:rPr lang="ru-RU" altLang="ru-RU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лечение 25%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791200" y="2514600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Купирование </a:t>
            </a:r>
          </a:p>
          <a:p>
            <a:r>
              <a:rPr lang="ru-RU" altLang="ru-RU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 25%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6553200" y="3352800"/>
            <a:ext cx="990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Смерть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25%</a:t>
            </a: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5105400" y="3048000"/>
            <a:ext cx="990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Сохраняющаяся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КИ 20%</a:t>
            </a: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5562600" y="3810000"/>
            <a:ext cx="1676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Живы с ампутированной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Конечностью</a:t>
            </a:r>
          </a:p>
          <a:p>
            <a:r>
              <a:rPr lang="ru-RU" altLang="ru-RU" sz="1400">
                <a:latin typeface="Arial" pitchFamily="34" charset="0"/>
                <a:cs typeface="Arial" pitchFamily="34" charset="0"/>
              </a:rPr>
              <a:t> 30%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914400" y="533400"/>
            <a:ext cx="7696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 dirty="0">
                <a:cs typeface="Arial" pitchFamily="34" charset="0"/>
              </a:rPr>
              <a:t>Судьба пациента с </a:t>
            </a:r>
            <a:r>
              <a:rPr lang="ru-RU" altLang="ru-RU" sz="2800" b="1" dirty="0" smtClean="0">
                <a:cs typeface="Arial" pitchFamily="34" charset="0"/>
              </a:rPr>
              <a:t>угрожающей хронической  ишемией нижних конечностей конечностей</a:t>
            </a:r>
            <a:endParaRPr lang="ru-RU" altLang="ru-RU" sz="2800" b="1" dirty="0">
              <a:cs typeface="Arial" pitchFamily="34" charset="0"/>
            </a:endParaRPr>
          </a:p>
        </p:txBody>
      </p:sp>
      <p:sp>
        <p:nvSpPr>
          <p:cNvPr id="56331" name="AutoShape 11"/>
          <p:cNvSpPr>
            <a:spLocks/>
          </p:cNvSpPr>
          <p:nvPr/>
        </p:nvSpPr>
        <p:spPr bwMode="auto">
          <a:xfrm>
            <a:off x="2286000" y="4953000"/>
            <a:ext cx="2362200" cy="457200"/>
          </a:xfrm>
          <a:prstGeom prst="borderCallout1">
            <a:avLst>
              <a:gd name="adj1" fmla="val -16667"/>
              <a:gd name="adj2" fmla="val 95162"/>
              <a:gd name="adj3" fmla="val -16667"/>
              <a:gd name="adj4" fmla="val -74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1800">
                <a:latin typeface="Arial" pitchFamily="34" charset="0"/>
                <a:cs typeface="Arial" pitchFamily="34" charset="0"/>
              </a:rPr>
              <a:t>Первичное лечение</a:t>
            </a:r>
          </a:p>
        </p:txBody>
      </p:sp>
      <p:sp>
        <p:nvSpPr>
          <p:cNvPr id="56332" name="AutoShape 12"/>
          <p:cNvSpPr>
            <a:spLocks/>
          </p:cNvSpPr>
          <p:nvPr/>
        </p:nvSpPr>
        <p:spPr bwMode="auto">
          <a:xfrm>
            <a:off x="5410200" y="4953000"/>
            <a:ext cx="2362200" cy="457200"/>
          </a:xfrm>
          <a:prstGeom prst="borderCallout1">
            <a:avLst>
              <a:gd name="adj1" fmla="val -16667"/>
              <a:gd name="adj2" fmla="val 95162"/>
              <a:gd name="adj3" fmla="val -16667"/>
              <a:gd name="adj4" fmla="val -99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1800">
                <a:latin typeface="Arial" pitchFamily="34" charset="0"/>
                <a:cs typeface="Arial" pitchFamily="34" charset="0"/>
              </a:rPr>
              <a:t>Через 1 год</a:t>
            </a: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6934200" y="6019800"/>
            <a:ext cx="156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chemeClr val="tx2"/>
                </a:solidFill>
              </a:rPr>
              <a:t>(</a:t>
            </a:r>
            <a:r>
              <a:rPr lang="en-US" altLang="ru-RU">
                <a:solidFill>
                  <a:schemeClr val="tx2"/>
                </a:solidFill>
              </a:rPr>
              <a:t>TASC</a:t>
            </a:r>
            <a:r>
              <a:rPr lang="ru-RU" altLang="ru-RU">
                <a:solidFill>
                  <a:schemeClr val="tx2"/>
                </a:solidFill>
              </a:rPr>
              <a:t>-11,2007)</a:t>
            </a:r>
          </a:p>
        </p:txBody>
      </p:sp>
    </p:spTree>
    <p:extLst>
      <p:ext uri="{BB962C8B-B14F-4D97-AF65-F5344CB8AC3E}">
        <p14:creationId xmlns:p14="http://schemas.microsoft.com/office/powerpoint/2010/main" val="32828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Лекарственное лечение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400" dirty="0" smtClean="0"/>
              <a:t>(продолжение)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r>
              <a:rPr lang="ru-RU" sz="2400" dirty="0" err="1" smtClean="0"/>
              <a:t>Антигипертензивные</a:t>
            </a:r>
            <a:r>
              <a:rPr lang="ru-RU" sz="2400" dirty="0" smtClean="0"/>
              <a:t> препараты:</a:t>
            </a:r>
          </a:p>
          <a:p>
            <a:pPr marL="0" indent="0">
              <a:buNone/>
            </a:pPr>
            <a:r>
              <a:rPr lang="ru-RU" sz="1800" dirty="0" smtClean="0"/>
              <a:t>Систолическое давление </a:t>
            </a:r>
            <a:r>
              <a:rPr lang="en-US" sz="1800" dirty="0" smtClean="0"/>
              <a:t>&lt;140 </a:t>
            </a:r>
            <a:r>
              <a:rPr lang="en-US" sz="1800" dirty="0"/>
              <a:t>mm </a:t>
            </a:r>
            <a:r>
              <a:rPr lang="en-US" sz="1800" dirty="0" smtClean="0"/>
              <a:t>Hg</a:t>
            </a:r>
            <a:r>
              <a:rPr lang="ru-RU" sz="1800" dirty="0" smtClean="0"/>
              <a:t>, диастолическое </a:t>
            </a:r>
            <a:r>
              <a:rPr lang="en-US" sz="1800" dirty="0" smtClean="0"/>
              <a:t>&lt;</a:t>
            </a:r>
            <a:r>
              <a:rPr lang="en-US" sz="1800" dirty="0"/>
              <a:t>90 mm </a:t>
            </a:r>
            <a:r>
              <a:rPr lang="en-US" sz="1800" dirty="0" smtClean="0"/>
              <a:t>Hg</a:t>
            </a:r>
            <a:r>
              <a:rPr lang="ru-RU" sz="1800" dirty="0" smtClean="0"/>
              <a:t>;</a:t>
            </a:r>
          </a:p>
          <a:p>
            <a:pPr marL="0" indent="0">
              <a:buNone/>
            </a:pPr>
            <a:r>
              <a:rPr lang="ru-RU" sz="1800" dirty="0" smtClean="0"/>
              <a:t>Ингибиторы АПФ, блокаторы </a:t>
            </a:r>
            <a:r>
              <a:rPr lang="ru-RU" sz="1800" dirty="0" err="1" smtClean="0"/>
              <a:t>Са</a:t>
            </a:r>
            <a:r>
              <a:rPr lang="ru-RU" sz="1800" dirty="0" smtClean="0"/>
              <a:t>, диуретики. 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2400" dirty="0" smtClean="0"/>
          </a:p>
          <a:p>
            <a:r>
              <a:rPr lang="ru-RU" sz="2400" dirty="0" err="1" smtClean="0"/>
              <a:t>Сахароснижающи</a:t>
            </a:r>
            <a:r>
              <a:rPr lang="ru-RU" sz="2400" dirty="0" smtClean="0"/>
              <a:t> препараты:</a:t>
            </a:r>
          </a:p>
          <a:p>
            <a:pPr marL="0" indent="0">
              <a:buNone/>
            </a:pPr>
            <a:r>
              <a:rPr lang="ru-RU" sz="1600" dirty="0" err="1" smtClean="0"/>
              <a:t>Метформин</a:t>
            </a:r>
            <a:r>
              <a:rPr lang="ru-RU" sz="1600" dirty="0" smtClean="0"/>
              <a:t>;</a:t>
            </a:r>
          </a:p>
          <a:p>
            <a:pPr marL="0" indent="0">
              <a:buNone/>
            </a:pPr>
            <a:r>
              <a:rPr lang="ru-RU" sz="1800" dirty="0" err="1" smtClean="0"/>
              <a:t>Гликированный</a:t>
            </a:r>
            <a:r>
              <a:rPr lang="ru-RU" sz="1800" dirty="0" smtClean="0"/>
              <a:t> </a:t>
            </a:r>
            <a:r>
              <a:rPr lang="ru-RU" sz="1800" dirty="0" err="1" smtClean="0"/>
              <a:t>Нв</a:t>
            </a:r>
            <a:r>
              <a:rPr lang="ru-RU" sz="1800" dirty="0" smtClean="0"/>
              <a:t> </a:t>
            </a:r>
            <a:r>
              <a:rPr lang="en-US" sz="1800" dirty="0" smtClean="0"/>
              <a:t> </a:t>
            </a:r>
            <a:r>
              <a:rPr lang="en-US" sz="1800" dirty="0"/>
              <a:t>&lt;7% </a:t>
            </a:r>
            <a:r>
              <a:rPr lang="ru-RU" sz="1800" dirty="0" smtClean="0"/>
              <a:t>;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ru-RU" sz="1800" dirty="0" smtClean="0"/>
              <a:t>Отмена </a:t>
            </a:r>
            <a:r>
              <a:rPr lang="ru-RU" sz="1800" dirty="0" err="1" smtClean="0"/>
              <a:t>метформина</a:t>
            </a:r>
            <a:r>
              <a:rPr lang="ru-RU" sz="1800" dirty="0" smtClean="0"/>
              <a:t> перед контрастным исследованием и назначение через 24-48 часов, особенно при расчетной скорости клубочковой </a:t>
            </a:r>
            <a:r>
              <a:rPr lang="ru-RU" sz="1800" dirty="0"/>
              <a:t>фильтрации &lt;30 мл / мин / 1,73 м2.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19"/>
          <a:stretch/>
        </p:blipFill>
        <p:spPr bwMode="auto">
          <a:xfrm>
            <a:off x="3766195" y="2965399"/>
            <a:ext cx="4953000" cy="4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41167"/>
            <a:ext cx="4435227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6165304"/>
            <a:ext cx="77172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dvOT35f00515"/>
              </a:rPr>
              <a:t>Global vascular guidelines on the management </a:t>
            </a:r>
            <a:r>
              <a:rPr lang="en-US" sz="900" dirty="0" smtClean="0">
                <a:solidFill>
                  <a:srgbClr val="000000"/>
                </a:solidFill>
                <a:latin typeface="AdvOT35f00515"/>
              </a:rPr>
              <a:t>of</a:t>
            </a:r>
            <a:r>
              <a:rPr lang="ru-RU" sz="900" dirty="0" smtClean="0">
                <a:solidFill>
                  <a:srgbClr val="000000"/>
                </a:solidFill>
                <a:latin typeface="AdvOT35f00515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AdvOT35f00515"/>
              </a:rPr>
              <a:t>chronic limb-threatening </a:t>
            </a:r>
            <a:r>
              <a:rPr lang="en-US" sz="900" dirty="0" smtClean="0">
                <a:solidFill>
                  <a:srgbClr val="000000"/>
                </a:solidFill>
                <a:latin typeface="AdvOT35f00515"/>
              </a:rPr>
              <a:t>ischemia</a:t>
            </a:r>
            <a:r>
              <a:rPr lang="ru-RU" sz="900" dirty="0" smtClean="0">
                <a:solidFill>
                  <a:srgbClr val="000000"/>
                </a:solidFill>
                <a:latin typeface="AdvOT35f00515"/>
              </a:rPr>
              <a:t>. </a:t>
            </a:r>
            <a:r>
              <a:rPr lang="en-US" sz="900" dirty="0"/>
              <a:t>Conte et al</a:t>
            </a:r>
            <a:r>
              <a:rPr lang="ru-RU" sz="900" dirty="0"/>
              <a:t>., </a:t>
            </a:r>
            <a:r>
              <a:rPr lang="en-US" sz="900" dirty="0"/>
              <a:t>Journal of Vascular Surgery</a:t>
            </a:r>
            <a:r>
              <a:rPr lang="ru-RU" sz="900" dirty="0"/>
              <a:t> </a:t>
            </a:r>
            <a:r>
              <a:rPr lang="en-US" sz="900" dirty="0"/>
              <a:t>June Supplement </a:t>
            </a:r>
            <a:r>
              <a:rPr lang="en-US" sz="900" dirty="0" smtClean="0"/>
              <a:t>2019</a:t>
            </a:r>
            <a:r>
              <a:rPr lang="ru-RU" sz="900" dirty="0" smtClean="0"/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570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Лекарственное лечение</a:t>
            </a:r>
            <a:br>
              <a:rPr lang="ru-RU" sz="3200" b="1" dirty="0"/>
            </a:br>
            <a:r>
              <a:rPr lang="ru-RU" sz="3200" b="1" dirty="0"/>
              <a:t> </a:t>
            </a:r>
            <a:r>
              <a:rPr lang="ru-RU" sz="2800" dirty="0"/>
              <a:t>(продолжение)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Отказ от курения.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Диета и физическая активность.</a:t>
            </a:r>
          </a:p>
          <a:p>
            <a:r>
              <a:rPr lang="ru-RU" dirty="0" smtClean="0"/>
              <a:t>Лечение боли.</a:t>
            </a:r>
          </a:p>
          <a:p>
            <a:pPr marL="0" indent="0">
              <a:buNone/>
            </a:pPr>
            <a:r>
              <a:rPr lang="ru-RU" sz="2000" dirty="0" smtClean="0"/>
              <a:t>Парацетамол, </a:t>
            </a:r>
            <a:r>
              <a:rPr lang="ru-RU" sz="2000" dirty="0" err="1" smtClean="0"/>
              <a:t>опиоиды</a:t>
            </a:r>
            <a:r>
              <a:rPr lang="ru-RU" sz="2000" dirty="0" smtClean="0"/>
              <a:t>, </a:t>
            </a:r>
            <a:r>
              <a:rPr lang="ru-RU" sz="2000" dirty="0" err="1" smtClean="0"/>
              <a:t>габапептин</a:t>
            </a:r>
            <a:r>
              <a:rPr lang="ru-RU" sz="2000" dirty="0" smtClean="0"/>
              <a:t>, антидепрессанты.  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76872"/>
            <a:ext cx="4962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21" y="5085184"/>
            <a:ext cx="5829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6165304"/>
            <a:ext cx="77172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AdvOT35f00515"/>
              </a:rPr>
              <a:t>Global vascular guidelines on the management </a:t>
            </a:r>
            <a:r>
              <a:rPr lang="en-US" sz="900" dirty="0" smtClean="0">
                <a:solidFill>
                  <a:srgbClr val="000000"/>
                </a:solidFill>
                <a:latin typeface="AdvOT35f00515"/>
              </a:rPr>
              <a:t>of</a:t>
            </a:r>
            <a:r>
              <a:rPr lang="ru-RU" sz="900" dirty="0" smtClean="0">
                <a:solidFill>
                  <a:srgbClr val="000000"/>
                </a:solidFill>
                <a:latin typeface="AdvOT35f00515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AdvOT35f00515"/>
              </a:rPr>
              <a:t>chronic limb-threatening </a:t>
            </a:r>
            <a:r>
              <a:rPr lang="en-US" sz="900" dirty="0" smtClean="0">
                <a:solidFill>
                  <a:srgbClr val="000000"/>
                </a:solidFill>
                <a:latin typeface="AdvOT35f00515"/>
              </a:rPr>
              <a:t>ischemia</a:t>
            </a:r>
            <a:r>
              <a:rPr lang="ru-RU" sz="900" dirty="0" smtClean="0">
                <a:solidFill>
                  <a:srgbClr val="000000"/>
                </a:solidFill>
                <a:latin typeface="AdvOT35f00515"/>
              </a:rPr>
              <a:t>. </a:t>
            </a:r>
            <a:r>
              <a:rPr lang="en-US" sz="900" dirty="0"/>
              <a:t>Conte et al</a:t>
            </a:r>
            <a:r>
              <a:rPr lang="ru-RU" sz="900" dirty="0"/>
              <a:t>., </a:t>
            </a:r>
            <a:r>
              <a:rPr lang="en-US" sz="900" dirty="0"/>
              <a:t>Journal of Vascular Surgery</a:t>
            </a:r>
            <a:r>
              <a:rPr lang="ru-RU" sz="900" dirty="0"/>
              <a:t> </a:t>
            </a:r>
            <a:r>
              <a:rPr lang="en-US" sz="900" dirty="0"/>
              <a:t>June Supplement </a:t>
            </a:r>
            <a:r>
              <a:rPr lang="en-US" sz="900" dirty="0" smtClean="0"/>
              <a:t>2019</a:t>
            </a:r>
            <a:r>
              <a:rPr lang="ru-RU" sz="900" dirty="0" smtClean="0"/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486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Мета-анализ РКИ (2024) - влияние </a:t>
            </a:r>
            <a:r>
              <a:rPr lang="ru-RU" sz="3100" b="1" dirty="0"/>
              <a:t>ингибиторов натрий-глюкозного </a:t>
            </a:r>
            <a:r>
              <a:rPr lang="ru-RU" sz="3100" b="1" dirty="0" smtClean="0"/>
              <a:t>котранспортера-2 </a:t>
            </a:r>
            <a:r>
              <a:rPr lang="ru-RU" sz="2800" dirty="0"/>
              <a:t>2 (</a:t>
            </a:r>
            <a:r>
              <a:rPr lang="ru-RU" sz="2800" dirty="0" smtClean="0"/>
              <a:t>SGLT-2)</a:t>
            </a:r>
            <a:r>
              <a:rPr lang="ru-RU" sz="3100" b="1" dirty="0" smtClean="0"/>
              <a:t> на ЗПА и риск ампутации.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027" y="2557145"/>
            <a:ext cx="7886700" cy="221515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Включено </a:t>
            </a:r>
            <a:r>
              <a:rPr lang="ru-RU" sz="2400" dirty="0"/>
              <a:t>51 РКИ с данными 97 589 пациентов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З</a:t>
            </a:r>
            <a:r>
              <a:rPr lang="ru-RU" sz="2400" dirty="0" smtClean="0"/>
              <a:t>начительное </a:t>
            </a:r>
            <a:r>
              <a:rPr lang="ru-RU" sz="2400" dirty="0"/>
              <a:t>увеличение риска </a:t>
            </a:r>
            <a:r>
              <a:rPr lang="ru-RU" sz="2400" dirty="0" smtClean="0"/>
              <a:t>ЗПА </a:t>
            </a:r>
            <a:r>
              <a:rPr lang="ru-RU" sz="1600" dirty="0"/>
              <a:t>( </a:t>
            </a:r>
            <a:r>
              <a:rPr lang="ru-RU" sz="1600" i="1" dirty="0"/>
              <a:t>p</a:t>
            </a:r>
            <a:r>
              <a:rPr lang="ru-RU" sz="1600" dirty="0"/>
              <a:t>  = 0,04</a:t>
            </a:r>
            <a:r>
              <a:rPr lang="ru-RU" sz="1600" dirty="0" smtClean="0"/>
              <a:t>). </a:t>
            </a:r>
          </a:p>
          <a:p>
            <a:r>
              <a:rPr lang="ru-RU" sz="2400" dirty="0" smtClean="0"/>
              <a:t>Длительность </a:t>
            </a:r>
            <a:r>
              <a:rPr lang="ru-RU" sz="2400" dirty="0"/>
              <a:t>медикаментозного лечения (&gt; 100 недель) была связана со значительным увеличением </a:t>
            </a:r>
            <a:r>
              <a:rPr lang="ru-RU" sz="2400" dirty="0" smtClean="0"/>
              <a:t>риска ампутации.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6078583"/>
            <a:ext cx="788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Geng</a:t>
            </a:r>
            <a:r>
              <a:rPr lang="en-US" sz="1000" dirty="0"/>
              <a:t> L, Sun B, Chen Y. A meta-analysis of randomized controlled studies examining the effects of sodium-glucose co-transporter-2 inhibitors on peripheral artery disease and risk of amputations. </a:t>
            </a:r>
            <a:r>
              <a:rPr lang="ru-RU" sz="1000" dirty="0" err="1"/>
              <a:t>Diabetes</a:t>
            </a:r>
            <a:r>
              <a:rPr lang="ru-RU" sz="1000" dirty="0"/>
              <a:t> </a:t>
            </a:r>
            <a:r>
              <a:rPr lang="ru-RU" sz="1000" dirty="0" err="1"/>
              <a:t>Obes</a:t>
            </a:r>
            <a:r>
              <a:rPr lang="ru-RU" sz="1000" dirty="0"/>
              <a:t> </a:t>
            </a:r>
            <a:r>
              <a:rPr lang="ru-RU" sz="1000" dirty="0" err="1"/>
              <a:t>Metab</a:t>
            </a:r>
            <a:r>
              <a:rPr lang="ru-RU" sz="1000" dirty="0"/>
              <a:t>. 2024 </a:t>
            </a:r>
          </a:p>
        </p:txBody>
      </p:sp>
    </p:spTree>
    <p:extLst>
      <p:ext uri="{BB962C8B-B14F-4D97-AF65-F5344CB8AC3E}">
        <p14:creationId xmlns:p14="http://schemas.microsoft.com/office/powerpoint/2010/main" val="5727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Алгоритм принятий клинических решения при хронической угрожающей ишемии нижних конечностей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59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/>
              <a:t>Эндоваскулярная</a:t>
            </a:r>
            <a:r>
              <a:rPr lang="ru-RU" sz="2800" b="1" dirty="0" smtClean="0"/>
              <a:t> техника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Ангиопластика</a:t>
            </a:r>
            <a:r>
              <a:rPr lang="ru-RU" dirty="0" smtClean="0"/>
              <a:t> баллонами с лекарственным покрытием.</a:t>
            </a:r>
          </a:p>
          <a:p>
            <a:r>
              <a:rPr lang="ru-RU" dirty="0" err="1" smtClean="0"/>
              <a:t>Стенты</a:t>
            </a:r>
            <a:r>
              <a:rPr lang="ru-RU" dirty="0" smtClean="0"/>
              <a:t> – голые металлические или лекарственным покрытием. </a:t>
            </a:r>
          </a:p>
          <a:p>
            <a:r>
              <a:rPr lang="ru-RU" dirty="0" err="1" smtClean="0"/>
              <a:t>Атерэктомия</a:t>
            </a:r>
            <a:r>
              <a:rPr lang="ru-R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24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/>
              <a:t>Балонная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ангиопластика</a:t>
            </a:r>
            <a:r>
              <a:rPr lang="ru-RU" sz="2800" b="1" dirty="0" smtClean="0"/>
              <a:t> подколенной и передней большеберцовой артерии. </a:t>
            </a:r>
            <a:br>
              <a:rPr lang="ru-RU" sz="2800" b="1" dirty="0" smtClean="0"/>
            </a:br>
            <a:r>
              <a:rPr lang="ru-RU" sz="1600" dirty="0" smtClean="0"/>
              <a:t>Больная К, 69 лет. Стадия 3 </a:t>
            </a:r>
            <a:r>
              <a:rPr lang="en-US" sz="1600" dirty="0" smtClean="0"/>
              <a:t>WIFI </a:t>
            </a:r>
            <a:r>
              <a:rPr lang="ru-RU" sz="1600" dirty="0" smtClean="0"/>
              <a:t>(</a:t>
            </a:r>
            <a:r>
              <a:rPr lang="en-US" sz="1600" dirty="0" smtClean="0"/>
              <a:t>W1</a:t>
            </a:r>
            <a:r>
              <a:rPr lang="ru-RU" sz="1600" dirty="0" smtClean="0"/>
              <a:t>, </a:t>
            </a:r>
            <a:r>
              <a:rPr lang="en-US" sz="1600" dirty="0" smtClean="0"/>
              <a:t>I2, FI1), CLASS 3</a:t>
            </a:r>
            <a:r>
              <a:rPr lang="ru-RU" sz="1600" dirty="0" smtClean="0"/>
              <a:t>,</a:t>
            </a:r>
            <a:r>
              <a:rPr lang="en-US" sz="1600" dirty="0" smtClean="0"/>
              <a:t> (</a:t>
            </a:r>
            <a:r>
              <a:rPr lang="ru-RU" sz="1600" dirty="0" err="1" smtClean="0"/>
              <a:t>бедренно</a:t>
            </a:r>
            <a:r>
              <a:rPr lang="ru-RU" sz="1600" dirty="0" smtClean="0"/>
              <a:t>-подколенный </a:t>
            </a:r>
            <a:r>
              <a:rPr lang="en-US" sz="1600" dirty="0" smtClean="0"/>
              <a:t>4, </a:t>
            </a:r>
            <a:r>
              <a:rPr lang="ru-RU" sz="1600" dirty="0" err="1" smtClean="0"/>
              <a:t>подколенно</a:t>
            </a:r>
            <a:r>
              <a:rPr lang="ru-RU" sz="1600" dirty="0" smtClean="0"/>
              <a:t>-берцовый </a:t>
            </a:r>
            <a:r>
              <a:rPr lang="en-US" sz="1600" dirty="0" smtClean="0"/>
              <a:t>1</a:t>
            </a:r>
            <a:r>
              <a:rPr lang="ru-RU" sz="1600" dirty="0" smtClean="0"/>
              <a:t>) </a:t>
            </a:r>
            <a:r>
              <a:rPr lang="en-US" sz="1600" dirty="0"/>
              <a:t>TAP </a:t>
            </a:r>
            <a:r>
              <a:rPr lang="ru-RU" sz="1600" dirty="0"/>
              <a:t>(целевой </a:t>
            </a:r>
            <a:r>
              <a:rPr lang="ru-RU" sz="1600" dirty="0" smtClean="0"/>
              <a:t>артериальный путь – передняя берцовая артерия). </a:t>
            </a:r>
            <a:endParaRPr lang="ru-RU" sz="2000" dirty="0"/>
          </a:p>
        </p:txBody>
      </p:sp>
      <p:pic>
        <p:nvPicPr>
          <p:cNvPr id="1028" name="Picture 4" descr="E:\unnamedpatient\se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6" r="2478" b="2788"/>
          <a:stretch/>
        </p:blipFill>
        <p:spPr bwMode="auto">
          <a:xfrm>
            <a:off x="539552" y="1700808"/>
            <a:ext cx="1674253" cy="40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unnamedpatient\se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0"/>
          <a:stretch/>
        </p:blipFill>
        <p:spPr bwMode="auto">
          <a:xfrm>
            <a:off x="2411760" y="1700808"/>
            <a:ext cx="1723138" cy="40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:\unnamedpatient\se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39497"/>
          <a:stretch/>
        </p:blipFill>
        <p:spPr bwMode="auto">
          <a:xfrm rot="10800000">
            <a:off x="4283968" y="1700808"/>
            <a:ext cx="2073499" cy="39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:\unnamedpatient\se0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34926"/>
          <a:stretch/>
        </p:blipFill>
        <p:spPr bwMode="auto">
          <a:xfrm rot="10800000">
            <a:off x="6444208" y="1714063"/>
            <a:ext cx="2355622" cy="397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Окклюзия ПА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5805264"/>
            <a:ext cx="172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Проходима дистальная ПА и артерии голени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83967" y="5805264"/>
            <a:ext cx="20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Баллон раздут в ПББА (стрелка)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580526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Восстановлена проходимость ПА (стрелка)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744653" y="4293096"/>
            <a:ext cx="835459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131788" y="2923467"/>
            <a:ext cx="846823" cy="32403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5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Техника ретроградного восстановления кровотока по передней берцовой артерии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58102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5" y="6237312"/>
            <a:ext cx="4968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Luigi </a:t>
            </a:r>
            <a:r>
              <a:rPr lang="en-US" sz="1100" dirty="0" err="1" smtClean="0"/>
              <a:t>Uccioli</a:t>
            </a:r>
            <a:r>
              <a:rPr lang="ru-RU" sz="1100" dirty="0" smtClean="0"/>
              <a:t> </a:t>
            </a:r>
            <a:r>
              <a:rPr lang="en-US" sz="1100" dirty="0" smtClean="0"/>
              <a:t>et.al. Vascular </a:t>
            </a:r>
            <a:r>
              <a:rPr lang="en-US" sz="1100" dirty="0"/>
              <a:t>Health and Risk Management 2018:14 </a:t>
            </a:r>
            <a:br>
              <a:rPr lang="en-US" sz="1100" dirty="0"/>
            </a:b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239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Таким образом: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027" y="1938837"/>
            <a:ext cx="7886700" cy="3573689"/>
          </a:xfrm>
        </p:spPr>
        <p:txBody>
          <a:bodyPr>
            <a:normAutofit/>
          </a:bodyPr>
          <a:lstStyle/>
          <a:p>
            <a:r>
              <a:rPr lang="ru-RU" sz="2000" dirty="0"/>
              <a:t>Более 537 млн человек во всем мире страдают сахарным </a:t>
            </a:r>
            <a:r>
              <a:rPr lang="ru-RU" sz="2000" dirty="0" smtClean="0"/>
              <a:t>диабетом.</a:t>
            </a:r>
            <a:r>
              <a:rPr lang="ru-RU" sz="2000" dirty="0"/>
              <a:t> </a:t>
            </a:r>
          </a:p>
          <a:p>
            <a:r>
              <a:rPr lang="ru-RU" sz="2000" dirty="0" smtClean="0"/>
              <a:t>Самой </a:t>
            </a:r>
            <a:r>
              <a:rPr lang="ru-RU" sz="2000" dirty="0"/>
              <a:t>часто диагностируемой формой поражения периферических нервов при сахарном диабете является диабетическая </a:t>
            </a:r>
            <a:r>
              <a:rPr lang="ru-RU" sz="2000" dirty="0" err="1"/>
              <a:t>полинейропатия</a:t>
            </a:r>
            <a:r>
              <a:rPr lang="ru-RU" sz="2000" dirty="0"/>
              <a:t> (40-55</a:t>
            </a:r>
            <a:r>
              <a:rPr lang="ru-RU" sz="2000" dirty="0" smtClean="0"/>
              <a:t>%).</a:t>
            </a:r>
            <a:endParaRPr lang="ru-RU" sz="2000" dirty="0"/>
          </a:p>
          <a:p>
            <a:r>
              <a:rPr lang="ru-RU" sz="2000" dirty="0"/>
              <a:t> </a:t>
            </a:r>
            <a:r>
              <a:rPr lang="ru-RU" sz="2000" dirty="0" smtClean="0"/>
              <a:t>К </a:t>
            </a:r>
            <a:r>
              <a:rPr lang="ru-RU" sz="2000" dirty="0"/>
              <a:t>осложнениям диабетической </a:t>
            </a:r>
            <a:r>
              <a:rPr lang="ru-RU" sz="2000" dirty="0" err="1" smtClean="0"/>
              <a:t>полинейропатии</a:t>
            </a:r>
            <a:r>
              <a:rPr lang="ru-RU" sz="2000" dirty="0" smtClean="0"/>
              <a:t> </a:t>
            </a:r>
            <a:r>
              <a:rPr lang="ru-RU" sz="2000" dirty="0"/>
              <a:t>относят синдром диабетической стопы, осложнения которого могут привести к ампутации </a:t>
            </a:r>
            <a:r>
              <a:rPr lang="ru-RU" sz="2000" dirty="0" err="1" smtClean="0"/>
              <a:t>коенчности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 </a:t>
            </a:r>
            <a:r>
              <a:rPr lang="ru-RU" sz="2000" dirty="0" smtClean="0"/>
              <a:t>Каждые </a:t>
            </a:r>
            <a:r>
              <a:rPr lang="ru-RU" sz="2000" dirty="0"/>
              <a:t>30 секунд по всему миру происходит ампутация </a:t>
            </a:r>
            <a:r>
              <a:rPr lang="ru-RU" sz="2000" dirty="0" smtClean="0"/>
              <a:t>конечности.</a:t>
            </a:r>
            <a:endParaRPr lang="ru-RU" sz="2000" dirty="0"/>
          </a:p>
          <a:p>
            <a:r>
              <a:rPr lang="ru-RU" sz="2000" dirty="0"/>
              <a:t> </a:t>
            </a:r>
            <a:r>
              <a:rPr lang="ru-RU" sz="2000" dirty="0" smtClean="0"/>
              <a:t>80</a:t>
            </a:r>
            <a:r>
              <a:rPr lang="ru-RU" sz="2000" dirty="0"/>
              <a:t>% ампутаций можно </a:t>
            </a:r>
            <a:r>
              <a:rPr lang="ru-RU" sz="2000" dirty="0" smtClean="0"/>
              <a:t>предотвратить.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Открытые операции. </a:t>
            </a:r>
            <a:r>
              <a:rPr lang="ru-RU" sz="2800" b="1" dirty="0" err="1" smtClean="0"/>
              <a:t>Бедренно-заднеберцовое</a:t>
            </a:r>
            <a:r>
              <a:rPr lang="ru-RU" sz="2800" b="1" dirty="0" smtClean="0"/>
              <a:t> шунтирование. 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234266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52" y="1674412"/>
            <a:ext cx="2979222" cy="43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6237312"/>
            <a:ext cx="568863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Circ </a:t>
            </a:r>
            <a:r>
              <a:rPr lang="pt-BR" sz="1050" dirty="0" smtClean="0"/>
              <a:t>Res. </a:t>
            </a:r>
            <a:r>
              <a:rPr lang="pt-BR" sz="1050" dirty="0"/>
              <a:t>2015;116:1614-1628. DOI: </a:t>
            </a:r>
            <a:r>
              <a:rPr lang="pt-BR" sz="1050" dirty="0" smtClean="0"/>
              <a:t>10.1161/CIRCRESAHA.116.303504</a:t>
            </a:r>
            <a:r>
              <a:rPr lang="pt-BR" sz="1050" dirty="0"/>
              <a:t>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2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/>
              <a:t>Инфрамалеолярные</a:t>
            </a:r>
            <a:r>
              <a:rPr lang="ru-RU" sz="2800" b="1" dirty="0" smtClean="0"/>
              <a:t> реконструкции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Проведение </a:t>
            </a:r>
            <a:r>
              <a:rPr lang="ru-RU" sz="2800" dirty="0" err="1" smtClean="0"/>
              <a:t>реваскуляризации</a:t>
            </a:r>
            <a:r>
              <a:rPr lang="ru-RU" sz="2800" dirty="0" smtClean="0"/>
              <a:t> с учетом </a:t>
            </a:r>
            <a:r>
              <a:rPr lang="ru-RU" sz="2800" dirty="0" err="1" smtClean="0"/>
              <a:t>ангиосомного</a:t>
            </a:r>
            <a:r>
              <a:rPr lang="ru-RU" sz="2800" dirty="0" smtClean="0"/>
              <a:t> подхода у пациентов </a:t>
            </a:r>
            <a:r>
              <a:rPr lang="ru-RU" sz="2800" dirty="0"/>
              <a:t>со значительными ранами </a:t>
            </a:r>
            <a:r>
              <a:rPr lang="ru-RU" sz="2800" dirty="0" smtClean="0"/>
              <a:t>(рана W</a:t>
            </a:r>
            <a:r>
              <a:rPr lang="en-US" sz="2800" dirty="0" smtClean="0"/>
              <a:t>IFI</a:t>
            </a:r>
            <a:r>
              <a:rPr lang="ru-RU" sz="2800" dirty="0" smtClean="0"/>
              <a:t> 3</a:t>
            </a:r>
            <a:r>
              <a:rPr lang="en-US" sz="2800" dirty="0" smtClean="0"/>
              <a:t>-4) </a:t>
            </a:r>
            <a:r>
              <a:rPr lang="ru-RU" sz="2800" dirty="0" smtClean="0"/>
              <a:t>особенно при поражении средней или </a:t>
            </a:r>
            <a:r>
              <a:rPr lang="ru-RU" sz="2800" dirty="0" err="1" smtClean="0"/>
              <a:t>забней</a:t>
            </a:r>
            <a:r>
              <a:rPr lang="ru-RU" sz="2800" dirty="0" smtClean="0"/>
              <a:t> части стопы, при наличии целевой артерии.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4437112"/>
            <a:ext cx="68675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1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Выводы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Появление новой парадигмы – угрожающая хроническая ишемия конечностей изменяет и модернизирует стратегию лечения больных с заболеванием периферических артерий. </a:t>
            </a:r>
          </a:p>
          <a:p>
            <a:r>
              <a:rPr lang="ru-RU" dirty="0" smtClean="0"/>
              <a:t>Рост числе больных с диабетом и появление новых подходов к лечению тяжелых заболеваний артерий нижних конечностей требует создания новых структур, адаптированных для лечения этой тяжелой патологии.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8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8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42269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Какие проблемы с ногами наиболее распространены у </a:t>
            </a:r>
            <a:r>
              <a:rPr lang="ru-RU" sz="2800" b="1" dirty="0" smtClean="0"/>
              <a:t>людей больных </a:t>
            </a:r>
            <a:r>
              <a:rPr lang="ru-RU" sz="2800" b="1" dirty="0"/>
              <a:t>диабетом?</a:t>
            </a:r>
            <a:br>
              <a:rPr lang="ru-RU" sz="2800" b="1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153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Эпидермофития стопы.</a:t>
            </a:r>
            <a:endParaRPr lang="ru-RU" sz="2800" b="1" dirty="0"/>
          </a:p>
        </p:txBody>
      </p:sp>
      <p:sp>
        <p:nvSpPr>
          <p:cNvPr id="5" name="AutoShape 4" descr="C:\Users\xorev-ng\Desktop\%D0%9A%D0%9E%D0%9D%D0%A4%D0%95%D0%A0%D0%95%D0%9D%D0%A6%D0%98%D0%98\2025 %D0%B3%D0%BE%D0%B4\%D0%94%D0%B8%D0%B0%D0%B1%D0%B5%D1%82%D0%B8%D1%87%D0%B5%D1%81%D0%BA%D0%B0%D1%8F %D1%81%D1%82%D0%BE%D0%BF%D0%B0\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C:\Users\xorev-ng\Desktop\%D0%9A%D0%9E%D0%9D%D0%A4%D0%95%D0%A0%D0%95%D0%9D%D0%A6%D0%98%D0%98\2025 %D0%B3%D0%BE%D0%B4\%D0%94%D0%B8%D0%B0%D0%B1%D0%B5%D1%82%D0%B8%D1%87%D0%B5%D1%81%D0%BA%D0%B0%D1%8F %D1%81%D1%82%D0%BE%D0%BF%D0%B0\1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5905" t="21598" r="36476" b="45555"/>
          <a:stretch/>
        </p:blipFill>
        <p:spPr>
          <a:xfrm>
            <a:off x="1567541" y="1767839"/>
            <a:ext cx="5921830" cy="39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Грибковая инфекция ногтей.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809" t="20413" r="38191" b="27778"/>
          <a:stretch/>
        </p:blipFill>
        <p:spPr>
          <a:xfrm>
            <a:off x="2525487" y="1690689"/>
            <a:ext cx="3814354" cy="42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Мозоли.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095" t="36666" r="36572" b="29640"/>
          <a:stretch/>
        </p:blipFill>
        <p:spPr>
          <a:xfrm>
            <a:off x="1689464" y="1802673"/>
            <a:ext cx="5608320" cy="38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Мозоли на пальцах (</a:t>
            </a:r>
            <a:r>
              <a:rPr lang="en-US" sz="2800" b="1" dirty="0" smtClean="0"/>
              <a:t>Corns</a:t>
            </a:r>
            <a:r>
              <a:rPr lang="ru-RU" sz="2800" b="1" dirty="0" smtClean="0"/>
              <a:t>). </a:t>
            </a:r>
            <a:r>
              <a:rPr lang="en-US" sz="2800" b="1" dirty="0"/>
              <a:t/>
            </a:r>
            <a:br>
              <a:rPr lang="en-US" sz="2800" b="1" dirty="0"/>
            </a:b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190" t="36497" r="36571" b="30317"/>
          <a:stretch/>
        </p:blipFill>
        <p:spPr>
          <a:xfrm>
            <a:off x="1689462" y="1942009"/>
            <a:ext cx="5765076" cy="39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1035</Words>
  <Application>Microsoft Office PowerPoint</Application>
  <PresentationFormat>Экран (4:3)</PresentationFormat>
  <Paragraphs>171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AdvOT35f00515</vt:lpstr>
      <vt:lpstr>Arial</vt:lpstr>
      <vt:lpstr>Calibri</vt:lpstr>
      <vt:lpstr>Calibri Light</vt:lpstr>
      <vt:lpstr>Тема Office</vt:lpstr>
      <vt:lpstr>Сахарный диабет. Ишемия, угрожающая потерей конечности. </vt:lpstr>
      <vt:lpstr>Диабет в мире в 2021 году.  </vt:lpstr>
      <vt:lpstr>Диабет в Европе 2021 год.  </vt:lpstr>
      <vt:lpstr>Таким образом:</vt:lpstr>
      <vt:lpstr>Какие проблемы с ногами наиболее распространены у людей больных диабетом? </vt:lpstr>
      <vt:lpstr>Эпидермофития стопы.</vt:lpstr>
      <vt:lpstr>Грибковая инфекция ногтей.</vt:lpstr>
      <vt:lpstr>Мозоли.</vt:lpstr>
      <vt:lpstr>Мозоли на пальцах (Corns).  </vt:lpstr>
      <vt:lpstr>Волдыри. </vt:lpstr>
      <vt:lpstr>Бурсит большого пальца. </vt:lpstr>
      <vt:lpstr>Сухая кожа. </vt:lpstr>
      <vt:lpstr>Молоткообразные пальцы. </vt:lpstr>
      <vt:lpstr>Вросший ноготь. </vt:lpstr>
      <vt:lpstr>Подошвенные бородавки. </vt:lpstr>
      <vt:lpstr>Явы и некрозы стопы. </vt:lpstr>
      <vt:lpstr>Глубокая диабетическая язва стопы с поражением кости. </vt:lpstr>
      <vt:lpstr>Примеры изображений стоп с диабетическими язвами стопы.</vt:lpstr>
      <vt:lpstr>Презентация PowerPoint</vt:lpstr>
      <vt:lpstr>Классификационный диссонанс </vt:lpstr>
      <vt:lpstr>Презентация PowerPoint</vt:lpstr>
      <vt:lpstr>Определение:</vt:lpstr>
      <vt:lpstr>Эпидемиология угрожающей хронической ишемии нижних конечностей </vt:lpstr>
      <vt:lpstr>Дифференциальный диагноз трофических разной этиологии </vt:lpstr>
      <vt:lpstr>Точки определения пульсации на артериях нижних конечностей</vt:lpstr>
      <vt:lpstr>Точки аускультации у больных с заболеваниями периферических артерий</vt:lpstr>
      <vt:lpstr>Неинвазивный инструментальный тест. Измерение давления на артериях стопы и вычисление лодыжечно-плечевого индекса. </vt:lpstr>
      <vt:lpstr>Рентгеноконтрастная (конвенциональная) ангиография</vt:lpstr>
      <vt:lpstr>Классификация артериальной ишемии         Fontaine, Покровский (1979)</vt:lpstr>
      <vt:lpstr>Классификация WIFI (2014)</vt:lpstr>
      <vt:lpstr>Клинический пример использования классификации WIFI</vt:lpstr>
      <vt:lpstr>Презентация PowerPoint</vt:lpstr>
      <vt:lpstr>Лекарственное лечение  (продолжение)</vt:lpstr>
      <vt:lpstr>Лекарственное лечение  (продолжение)</vt:lpstr>
      <vt:lpstr>Мета-анализ РКИ (2024) - влияние ингибиторов натрий-глюкозного котранспортера-2 2 (SGLT-2) на ЗПА и риск ампутации.  </vt:lpstr>
      <vt:lpstr>Алгоритм принятий клинических решения при хронической угрожающей ишемии нижних конечностей</vt:lpstr>
      <vt:lpstr>Эндоваскулярная техника</vt:lpstr>
      <vt:lpstr>Балонная ангиопластика подколенной и передней большеберцовой артерии.  Больная К, 69 лет. Стадия 3 WIFI (W1, I2, FI1), CLASS 3, (бедренно-подколенный 4, подколенно-берцовый 1) TAP (целевой артериальный путь – передняя берцовая артерия). </vt:lpstr>
      <vt:lpstr>Техника ретроградного восстановления кровотока по передней берцовой артерии</vt:lpstr>
      <vt:lpstr>Открытые операции. Бедренно-заднеберцовое шунтирование. </vt:lpstr>
      <vt:lpstr>Инфрамалеолярные реконструкции</vt:lpstr>
      <vt:lpstr>Выводы</vt:lpstr>
      <vt:lpstr>Спасибо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Диабет в мире в 2021 году.  </dc:title>
  <dc:creator>xorev-ng</dc:creator>
  <cp:lastModifiedBy>xorev-ng</cp:lastModifiedBy>
  <cp:revision>14</cp:revision>
  <dcterms:created xsi:type="dcterms:W3CDTF">2025-02-17T03:44:13Z</dcterms:created>
  <dcterms:modified xsi:type="dcterms:W3CDTF">2025-02-20T00:36:31Z</dcterms:modified>
</cp:coreProperties>
</file>