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7.xml" ContentType="application/vnd.openxmlformats-officedocument.theme+xml"/>
  <Override PartName="/ppt/charts/chart1.xml" ContentType="application/vnd.openxmlformats-officedocument.drawingml.chart+xml"/>
  <Override PartName="/ppt/theme/themeOverride3.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754" r:id="rId2"/>
    <p:sldMasterId id="2147483796" r:id="rId3"/>
    <p:sldMasterId id="2147483814" r:id="rId4"/>
    <p:sldMasterId id="2147483833" r:id="rId5"/>
    <p:sldMasterId id="2147483958" r:id="rId6"/>
  </p:sldMasterIdLst>
  <p:notesMasterIdLst>
    <p:notesMasterId r:id="rId94"/>
  </p:notesMasterIdLst>
  <p:sldIdLst>
    <p:sldId id="256" r:id="rId7"/>
    <p:sldId id="390" r:id="rId8"/>
    <p:sldId id="470" r:id="rId9"/>
    <p:sldId id="471" r:id="rId10"/>
    <p:sldId id="446" r:id="rId11"/>
    <p:sldId id="391" r:id="rId12"/>
    <p:sldId id="392" r:id="rId13"/>
    <p:sldId id="393" r:id="rId14"/>
    <p:sldId id="395" r:id="rId15"/>
    <p:sldId id="396" r:id="rId16"/>
    <p:sldId id="408" r:id="rId17"/>
    <p:sldId id="394" r:id="rId18"/>
    <p:sldId id="400" r:id="rId19"/>
    <p:sldId id="451" r:id="rId20"/>
    <p:sldId id="450" r:id="rId21"/>
    <p:sldId id="449" r:id="rId22"/>
    <p:sldId id="452" r:id="rId23"/>
    <p:sldId id="401" r:id="rId24"/>
    <p:sldId id="402" r:id="rId25"/>
    <p:sldId id="453" r:id="rId26"/>
    <p:sldId id="454" r:id="rId27"/>
    <p:sldId id="455" r:id="rId28"/>
    <p:sldId id="458" r:id="rId29"/>
    <p:sldId id="460" r:id="rId30"/>
    <p:sldId id="463" r:id="rId31"/>
    <p:sldId id="461" r:id="rId32"/>
    <p:sldId id="465" r:id="rId33"/>
    <p:sldId id="468" r:id="rId34"/>
    <p:sldId id="466" r:id="rId35"/>
    <p:sldId id="464" r:id="rId36"/>
    <p:sldId id="467" r:id="rId37"/>
    <p:sldId id="403" r:id="rId38"/>
    <p:sldId id="404" r:id="rId39"/>
    <p:sldId id="405" r:id="rId40"/>
    <p:sldId id="469" r:id="rId41"/>
    <p:sldId id="282" r:id="rId42"/>
    <p:sldId id="306" r:id="rId43"/>
    <p:sldId id="388" r:id="rId44"/>
    <p:sldId id="447" r:id="rId45"/>
    <p:sldId id="411" r:id="rId46"/>
    <p:sldId id="310" r:id="rId47"/>
    <p:sldId id="409" r:id="rId48"/>
    <p:sldId id="406" r:id="rId49"/>
    <p:sldId id="313" r:id="rId50"/>
    <p:sldId id="412" r:id="rId51"/>
    <p:sldId id="316" r:id="rId52"/>
    <p:sldId id="319" r:id="rId53"/>
    <p:sldId id="323" r:id="rId54"/>
    <p:sldId id="325" r:id="rId55"/>
    <p:sldId id="329" r:id="rId56"/>
    <p:sldId id="288" r:id="rId57"/>
    <p:sldId id="299" r:id="rId58"/>
    <p:sldId id="302" r:id="rId59"/>
    <p:sldId id="330" r:id="rId60"/>
    <p:sldId id="417" r:id="rId61"/>
    <p:sldId id="418" r:id="rId62"/>
    <p:sldId id="419" r:id="rId63"/>
    <p:sldId id="420" r:id="rId64"/>
    <p:sldId id="421" r:id="rId65"/>
    <p:sldId id="422" r:id="rId66"/>
    <p:sldId id="429" r:id="rId67"/>
    <p:sldId id="430" r:id="rId68"/>
    <p:sldId id="423" r:id="rId69"/>
    <p:sldId id="424" r:id="rId70"/>
    <p:sldId id="425" r:id="rId71"/>
    <p:sldId id="448" r:id="rId72"/>
    <p:sldId id="426" r:id="rId73"/>
    <p:sldId id="427" r:id="rId74"/>
    <p:sldId id="428" r:id="rId75"/>
    <p:sldId id="342" r:id="rId76"/>
    <p:sldId id="431" r:id="rId77"/>
    <p:sldId id="432" r:id="rId78"/>
    <p:sldId id="343" r:id="rId79"/>
    <p:sldId id="433" r:id="rId80"/>
    <p:sldId id="435" r:id="rId81"/>
    <p:sldId id="436" r:id="rId82"/>
    <p:sldId id="437" r:id="rId83"/>
    <p:sldId id="438" r:id="rId84"/>
    <p:sldId id="439" r:id="rId85"/>
    <p:sldId id="440" r:id="rId86"/>
    <p:sldId id="441" r:id="rId87"/>
    <p:sldId id="473" r:id="rId88"/>
    <p:sldId id="442" r:id="rId89"/>
    <p:sldId id="443" r:id="rId90"/>
    <p:sldId id="444" r:id="rId91"/>
    <p:sldId id="384" r:id="rId92"/>
    <p:sldId id="407" r:id="rId93"/>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66"/>
    <a:srgbClr val="FFFF66"/>
    <a:srgbClr val="00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4" autoAdjust="0"/>
    <p:restoredTop sz="94660"/>
  </p:normalViewPr>
  <p:slideViewPr>
    <p:cSldViewPr>
      <p:cViewPr varScale="1">
        <p:scale>
          <a:sx n="108" d="100"/>
          <a:sy n="108" d="100"/>
        </p:scale>
        <p:origin x="171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5"/>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1.0618474092607643E-2"/>
          <c:w val="1"/>
          <c:h val="0.96856186080188267"/>
        </c:manualLayout>
      </c:layout>
      <c:pie3DChart>
        <c:varyColors val="1"/>
        <c:ser>
          <c:idx val="0"/>
          <c:order val="0"/>
          <c:tx>
            <c:strRef>
              <c:f>Лист1!$B$1</c:f>
              <c:strCache>
                <c:ptCount val="1"/>
                <c:pt idx="0">
                  <c:v>Продажи</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E10-4807-B1EE-DD8811B69CA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E10-4807-B1EE-DD8811B69CA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E10-4807-B1EE-DD8811B69CA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E10-4807-B1EE-DD8811B69CA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E10-4807-B1EE-DD8811B69CA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0E10-4807-B1EE-DD8811B69CA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0E10-4807-B1EE-DD8811B69CA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0E10-4807-B1EE-DD8811B69CA1}"/>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0E10-4807-B1EE-DD8811B69CA1}"/>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0E10-4807-B1EE-DD8811B69CA1}"/>
              </c:ext>
            </c:extLst>
          </c:dPt>
          <c:dPt>
            <c:idx val="10"/>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5-0E10-4807-B1EE-DD8811B69CA1}"/>
              </c:ext>
            </c:extLst>
          </c:dPt>
          <c:dPt>
            <c:idx val="11"/>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7-0E10-4807-B1EE-DD8811B69CA1}"/>
              </c:ext>
            </c:extLst>
          </c:dPt>
          <c:dPt>
            <c:idx val="12"/>
            <c:bubble3D val="0"/>
            <c:spPr>
              <a:solidFill>
                <a:schemeClr val="accent1">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9-0E10-4807-B1EE-DD8811B69CA1}"/>
              </c:ext>
            </c:extLst>
          </c:dPt>
          <c:dPt>
            <c:idx val="13"/>
            <c:bubble3D val="0"/>
            <c:spPr>
              <a:solidFill>
                <a:schemeClr val="accent2">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B-0E10-4807-B1EE-DD8811B69CA1}"/>
              </c:ext>
            </c:extLst>
          </c:dPt>
          <c:dPt>
            <c:idx val="14"/>
            <c:bubble3D val="0"/>
            <c:spPr>
              <a:solidFill>
                <a:schemeClr val="accent3">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D-0E10-4807-B1EE-DD8811B69CA1}"/>
              </c:ext>
            </c:extLst>
          </c:dPt>
          <c:dLbls>
            <c:dLbl>
              <c:idx val="0"/>
              <c:layout>
                <c:manualLayout>
                  <c:x val="-9.7498306934996504E-2"/>
                  <c:y val="-8.8944677743546544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B946A34A-949E-41B8-929D-76692CC47C99}"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08A3A0D5-B820-43F0-AC29-AF61C1027094}"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577458145074613"/>
                      <c:h val="0.10624631844683537"/>
                    </c:manualLayout>
                  </c15:layout>
                  <c15:dlblFieldTable/>
                  <c15:showDataLabelsRange val="0"/>
                </c:ext>
                <c:ext xmlns:c16="http://schemas.microsoft.com/office/drawing/2014/chart" uri="{C3380CC4-5D6E-409C-BE32-E72D297353CC}">
                  <c16:uniqueId val="{00000001-0E10-4807-B1EE-DD8811B69CA1}"/>
                </c:ext>
              </c:extLst>
            </c:dLbl>
            <c:dLbl>
              <c:idx val="1"/>
              <c:layout>
                <c:manualLayout>
                  <c:x val="-6.0971482383700835E-2"/>
                  <c:y val="-0.30596653198560769"/>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25364CB1-3108-4AD5-8E72-B758DE0673A4}"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D2BF2F98-04B9-49C9-AB1C-87AB7894E077}"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623876765083436"/>
                      <c:h val="7.4722708698190296E-2"/>
                    </c:manualLayout>
                  </c15:layout>
                  <c15:dlblFieldTable/>
                  <c15:showDataLabelsRange val="0"/>
                </c:ext>
                <c:ext xmlns:c16="http://schemas.microsoft.com/office/drawing/2014/chart" uri="{C3380CC4-5D6E-409C-BE32-E72D297353CC}">
                  <c16:uniqueId val="{00000003-0E10-4807-B1EE-DD8811B69CA1}"/>
                </c:ext>
              </c:extLst>
            </c:dLbl>
            <c:dLbl>
              <c:idx val="2"/>
              <c:layout>
                <c:manualLayout>
                  <c:x val="9.3219316776673763E-2"/>
                  <c:y val="-0.22938690238151055"/>
                </c:manualLayout>
              </c:layout>
              <c:tx>
                <c:rich>
                  <a:bodyPr/>
                  <a:lstStyle/>
                  <a:p>
                    <a:fld id="{8A7441D8-0D84-42BA-B515-F422C380791B}" type="CATEGORYNAME">
                      <a:rPr lang="ru-RU" sz="1100"/>
                      <a:pPr/>
                      <a:t>[ИМЯ КАТЕГОРИИ]</a:t>
                    </a:fld>
                    <a:r>
                      <a:rPr lang="ru-RU" sz="1100" baseline="0"/>
                      <a:t> </a:t>
                    </a:r>
                    <a:fld id="{8E73499E-0674-4E2B-B047-A30B7A07B040}" type="VALUE">
                      <a:rPr lang="ru-RU" sz="1100" baseline="0"/>
                      <a:pPr/>
                      <a:t>[ЗНАЧЕНИЕ]</a:t>
                    </a:fld>
                    <a:endParaRPr lang="ru-RU" sz="1100"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2777064612751391"/>
                      <c:h val="8.9316987740805598E-2"/>
                    </c:manualLayout>
                  </c15:layout>
                  <c15:dlblFieldTable/>
                  <c15:showDataLabelsRange val="0"/>
                </c:ext>
                <c:ext xmlns:c16="http://schemas.microsoft.com/office/drawing/2014/chart" uri="{C3380CC4-5D6E-409C-BE32-E72D297353CC}">
                  <c16:uniqueId val="{00000005-0E10-4807-B1EE-DD8811B69CA1}"/>
                </c:ext>
              </c:extLst>
            </c:dLbl>
            <c:dLbl>
              <c:idx val="3"/>
              <c:layout>
                <c:manualLayout>
                  <c:x val="3.9620921903375683E-2"/>
                  <c:y val="-0.14299888302053446"/>
                </c:manualLayout>
              </c:layout>
              <c:tx>
                <c:rich>
                  <a:bodyPr/>
                  <a:lstStyle/>
                  <a:p>
                    <a:fld id="{7A00D3C1-8E87-4B06-AC37-54E99F5C1D39}" type="CATEGORYNAME">
                      <a:rPr lang="ru-RU" sz="1100"/>
                      <a:pPr/>
                      <a:t>[ИМЯ КАТЕГОРИИ]</a:t>
                    </a:fld>
                    <a:r>
                      <a:rPr lang="ru-RU" sz="1100" baseline="0"/>
                      <a:t> </a:t>
                    </a:r>
                    <a:fld id="{63684BF9-B77C-4CCD-AB33-838EA0994198}" type="VALUE">
                      <a:rPr lang="ru-RU" sz="1100" baseline="0"/>
                      <a:pPr/>
                      <a:t>[ЗНАЧЕНИЕ]</a:t>
                    </a:fld>
                    <a:endParaRPr lang="ru-RU" sz="1100"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0E10-4807-B1EE-DD8811B69CA1}"/>
                </c:ext>
              </c:extLst>
            </c:dLbl>
            <c:dLbl>
              <c:idx val="4"/>
              <c:layout>
                <c:manualLayout>
                  <c:x val="6.4184852374839542E-3"/>
                  <c:y val="1.977754641440398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6D85F871-4562-49F7-9EB2-B08B7E9F651D}"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A1CBEB8F-555E-4C8A-BB89-9F97521FDCE7}"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746683782627299"/>
                      <c:h val="9.3987157034442478E-2"/>
                    </c:manualLayout>
                  </c15:layout>
                  <c15:dlblFieldTable/>
                  <c15:showDataLabelsRange val="0"/>
                </c:ext>
                <c:ext xmlns:c16="http://schemas.microsoft.com/office/drawing/2014/chart" uri="{C3380CC4-5D6E-409C-BE32-E72D297353CC}">
                  <c16:uniqueId val="{00000009-0E10-4807-B1EE-DD8811B69CA1}"/>
                </c:ext>
              </c:extLst>
            </c:dLbl>
            <c:dLbl>
              <c:idx val="5"/>
              <c:layout>
                <c:manualLayout>
                  <c:x val="6.4185694695737443E-3"/>
                  <c:y val="1.1811253453213271E-2"/>
                </c:manualLayout>
              </c:layout>
              <c:tx>
                <c:rich>
                  <a:bodyPr/>
                  <a:lstStyle/>
                  <a:p>
                    <a:fld id="{B4B18EB3-0184-469F-AD9F-DAD6DEBF26C1}" type="CATEGORYNAME">
                      <a:rPr lang="ru-RU"/>
                      <a:pPr/>
                      <a:t>[ИМЯ КАТЕГОРИИ]</a:t>
                    </a:fld>
                    <a:r>
                      <a:rPr lang="ru-RU" baseline="0"/>
                      <a:t> </a:t>
                    </a:r>
                    <a:fld id="{D29EBF86-8E42-46AE-B6FB-437D0DDD480E}" type="VALUE">
                      <a:rPr lang="ru-RU" baseline="0"/>
                      <a:pPr/>
                      <a:t>[ЗНАЧЕНИЕ]</a:t>
                    </a:fld>
                    <a:endParaRPr lang="ru-RU"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197039073581782"/>
                      <c:h val="8.9316987740805598E-2"/>
                    </c:manualLayout>
                  </c15:layout>
                  <c15:dlblFieldTable/>
                  <c15:showDataLabelsRange val="0"/>
                </c:ext>
                <c:ext xmlns:c16="http://schemas.microsoft.com/office/drawing/2014/chart" uri="{C3380CC4-5D6E-409C-BE32-E72D297353CC}">
                  <c16:uniqueId val="{0000000B-0E10-4807-B1EE-DD8811B69CA1}"/>
                </c:ext>
              </c:extLst>
            </c:dLbl>
            <c:dLbl>
              <c:idx val="6"/>
              <c:layout>
                <c:manualLayout>
                  <c:x val="-5.7403411062705981E-2"/>
                  <c:y val="-9.9511418486900594E-3"/>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5E8BCE71-375C-496B-8C79-CA6A1E8C2DFC}"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87285AB3-49ED-4D5D-87A1-BD3AFDE720AB}"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431322207958921"/>
                      <c:h val="0.13002939469014971"/>
                    </c:manualLayout>
                  </c15:layout>
                  <c15:dlblFieldTable/>
                  <c15:showDataLabelsRange val="0"/>
                </c:ext>
                <c:ext xmlns:c16="http://schemas.microsoft.com/office/drawing/2014/chart" uri="{C3380CC4-5D6E-409C-BE32-E72D297353CC}">
                  <c16:uniqueId val="{0000000D-0E10-4807-B1EE-DD8811B69CA1}"/>
                </c:ext>
              </c:extLst>
            </c:dLbl>
            <c:dLbl>
              <c:idx val="7"/>
              <c:layout>
                <c:manualLayout>
                  <c:x val="2.0009402283145489E-2"/>
                  <c:y val="2.4631871705899908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3AE4D3BF-2FFB-4B5E-AB79-00A646F620C2}"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41766FF1-50FD-4B62-9B9F-63CCCEF4DA91}"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8735995596458371"/>
                      <c:h val="8.7078297495606916E-2"/>
                    </c:manualLayout>
                  </c15:layout>
                  <c15:dlblFieldTable/>
                  <c15:showDataLabelsRange val="0"/>
                </c:ext>
                <c:ext xmlns:c16="http://schemas.microsoft.com/office/drawing/2014/chart" uri="{C3380CC4-5D6E-409C-BE32-E72D297353CC}">
                  <c16:uniqueId val="{0000000F-0E10-4807-B1EE-DD8811B69CA1}"/>
                </c:ext>
              </c:extLst>
            </c:dLbl>
            <c:dLbl>
              <c:idx val="8"/>
              <c:layout>
                <c:manualLayout>
                  <c:x val="-7.51266008308656E-2"/>
                  <c:y val="-2.8725022635044742E-3"/>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12FDF31A-1DF0-4EC2-8D27-F6F90688CDA5}"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01A8718D-9E47-4C39-ADE5-E9248C093504}"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706033376123235"/>
                      <c:h val="0.14113539545874521"/>
                    </c:manualLayout>
                  </c15:layout>
                  <c15:dlblFieldTable/>
                  <c15:showDataLabelsRange val="0"/>
                </c:ext>
                <c:ext xmlns:c16="http://schemas.microsoft.com/office/drawing/2014/chart" uri="{C3380CC4-5D6E-409C-BE32-E72D297353CC}">
                  <c16:uniqueId val="{00000011-0E10-4807-B1EE-DD8811B69CA1}"/>
                </c:ext>
              </c:extLst>
            </c:dLbl>
            <c:dLbl>
              <c:idx val="9"/>
              <c:layout>
                <c:manualLayout>
                  <c:x val="-4.5986802800545123E-2"/>
                  <c:y val="2.1067575241340151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3E81E3D7-D579-406C-8708-F7F0845088E1}"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D1074D91-F191-44F9-934B-536C6439E90E}"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13-0E10-4807-B1EE-DD8811B69CA1}"/>
                </c:ext>
              </c:extLst>
            </c:dLbl>
            <c:dLbl>
              <c:idx val="10"/>
              <c:layout>
                <c:manualLayout>
                  <c:x val="4.6470986508851987E-2"/>
                  <c:y val="1.2581866532220197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B3177993-896F-4B72-A8C9-B2C93D2CCC4C}"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FFD1118C-9666-4460-8E9C-D4C5020C358A}"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073039436949363"/>
                      <c:h val="7.0439323615621496E-2"/>
                    </c:manualLayout>
                  </c15:layout>
                  <c15:dlblFieldTable/>
                  <c15:showDataLabelsRange val="0"/>
                </c:ext>
                <c:ext xmlns:c16="http://schemas.microsoft.com/office/drawing/2014/chart" uri="{C3380CC4-5D6E-409C-BE32-E72D297353CC}">
                  <c16:uniqueId val="{00000015-0E10-4807-B1EE-DD8811B69CA1}"/>
                </c:ext>
              </c:extLst>
            </c:dLbl>
            <c:dLbl>
              <c:idx val="11"/>
              <c:layout>
                <c:manualLayout>
                  <c:x val="-9.6911209269573084E-2"/>
                  <c:y val="-9.5792310312356244E-2"/>
                </c:manualLayout>
              </c:layout>
              <c:tx>
                <c:rich>
                  <a:bodyPr/>
                  <a:lstStyle/>
                  <a:p>
                    <a:fld id="{4ECB8996-3B72-4CDE-880C-F47B76F8A92D}" type="CATEGORYNAME">
                      <a:rPr lang="en-US"/>
                      <a:pPr/>
                      <a:t>[ИМЯ КАТЕГОРИИ]</a:t>
                    </a:fld>
                    <a:r>
                      <a:rPr lang="en-US" baseline="0"/>
                      <a:t> </a:t>
                    </a:r>
                    <a:fld id="{C6BACF3E-1E77-41DF-A074-C9788FDB9CB0}" type="VALUE">
                      <a:rPr lang="en-US" baseline="0"/>
                      <a:pPr/>
                      <a:t>[ЗНАЧЕНИЕ]</a:t>
                    </a:fld>
                    <a:endParaRPr lang="en-US"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9471544715447153"/>
                      <c:h val="4.9036777583187391E-2"/>
                    </c:manualLayout>
                  </c15:layout>
                  <c15:dlblFieldTable/>
                  <c15:showDataLabelsRange val="0"/>
                </c:ext>
                <c:ext xmlns:c16="http://schemas.microsoft.com/office/drawing/2014/chart" uri="{C3380CC4-5D6E-409C-BE32-E72D297353CC}">
                  <c16:uniqueId val="{00000017-0E10-4807-B1EE-DD8811B69CA1}"/>
                </c:ext>
              </c:extLst>
            </c:dLbl>
            <c:dLbl>
              <c:idx val="12"/>
              <c:layout>
                <c:manualLayout>
                  <c:x val="-1.5642741383899541E-3"/>
                  <c:y val="-7.3200096171184711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DFDE90FC-5E7C-44DC-BE1F-13B040F80AB9}"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3A1113BC-1CCF-4B54-B3C0-20155056E437}"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053046000828842"/>
                      <c:h val="5.0939672617258722E-2"/>
                    </c:manualLayout>
                  </c15:layout>
                  <c15:dlblFieldTable/>
                  <c15:showDataLabelsRange val="0"/>
                </c:ext>
                <c:ext xmlns:c16="http://schemas.microsoft.com/office/drawing/2014/chart" uri="{C3380CC4-5D6E-409C-BE32-E72D297353CC}">
                  <c16:uniqueId val="{00000019-0E10-4807-B1EE-DD8811B69CA1}"/>
                </c:ext>
              </c:extLst>
            </c:dLbl>
            <c:dLbl>
              <c:idx val="13"/>
              <c:layout>
                <c:manualLayout>
                  <c:x val="-1.0320789490530896E-2"/>
                  <c:y val="-1.8617038328224252E-2"/>
                </c:manualLayout>
              </c:layout>
              <c:tx>
                <c:rich>
                  <a:bodyPr/>
                  <a:lstStyle/>
                  <a:p>
                    <a:fld id="{C0A5B922-89E0-45E1-9A8A-E65B7313813B}" type="CATEGORYNAME">
                      <a:rPr lang="en-US"/>
                      <a:pPr/>
                      <a:t>[ИМЯ КАТЕГОРИИ]</a:t>
                    </a:fld>
                    <a:r>
                      <a:rPr lang="en-US" baseline="0"/>
                      <a:t> </a:t>
                    </a:r>
                    <a:fld id="{CDC22E48-A946-46B3-8189-A0E40B357E8B}" type="VALUE">
                      <a:rPr lang="en-US" baseline="0"/>
                      <a:pPr/>
                      <a:t>[ЗНАЧЕНИЕ]</a:t>
                    </a:fld>
                    <a:endParaRPr lang="en-US" baseline="0"/>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448438168592213"/>
                      <c:h val="8.9316984231932822E-2"/>
                    </c:manualLayout>
                  </c15:layout>
                  <c15:dlblFieldTable/>
                  <c15:showDataLabelsRange val="0"/>
                </c:ext>
                <c:ext xmlns:c16="http://schemas.microsoft.com/office/drawing/2014/chart" uri="{C3380CC4-5D6E-409C-BE32-E72D297353CC}">
                  <c16:uniqueId val="{0000001B-0E10-4807-B1EE-DD8811B69CA1}"/>
                </c:ext>
              </c:extLst>
            </c:dLbl>
            <c:dLbl>
              <c:idx val="14"/>
              <c:layout>
                <c:manualLayout>
                  <c:x val="-7.0646295978087784E-3"/>
                  <c:y val="1.687834345134339E-2"/>
                </c:manualLayout>
              </c:layout>
              <c:tx>
                <c:rich>
                  <a:bodyPr rot="0" spcFirstLastPara="1" vertOverflow="ellipsis" vert="horz" wrap="square" lIns="38100" tIns="19050" rIns="38100" bIns="19050" anchor="ctr" anchorCtr="1">
                    <a:no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1F656C99-8353-49FB-8EC4-4011BEA7F438}" type="CATEGORYNAME">
                      <a:rPr lang="ru-RU" sz="110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[ИМЯ КАТЕГОРИИ]</a:t>
                    </a:fld>
                    <a:r>
                      <a:rPr lang="ru-RU" sz="1100" baseline="0"/>
                      <a:t> </a:t>
                    </a:r>
                    <a:fld id="{17166A45-538F-4024-9F1E-86E45A7B1CCB}" type="VALUE">
                      <a:rPr lang="ru-RU" sz="1100" baseline="0"/>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t>[ЗНАЧЕНИЕ]</a:t>
                    </a:fld>
                    <a:endParaRPr lang="ru-RU" sz="1100" baseline="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958716168181155"/>
                      <c:h val="3.5881869728116036E-2"/>
                    </c:manualLayout>
                  </c15:layout>
                  <c15:dlblFieldTable/>
                  <c15:showDataLabelsRange val="0"/>
                </c:ext>
                <c:ext xmlns:c16="http://schemas.microsoft.com/office/drawing/2014/chart" uri="{C3380CC4-5D6E-409C-BE32-E72D297353CC}">
                  <c16:uniqueId val="{0000001D-0E10-4807-B1EE-DD8811B69CA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молочной железы</c:v>
                </c:pt>
                <c:pt idx="1">
                  <c:v> кожи</c:v>
                </c:pt>
                <c:pt idx="2">
                  <c:v>тела матки</c:v>
                </c:pt>
                <c:pt idx="3">
                  <c:v>ободочной кишки</c:v>
                </c:pt>
                <c:pt idx="4">
                  <c:v>щитовид. железы</c:v>
                </c:pt>
                <c:pt idx="5">
                  <c:v>легкого</c:v>
                </c:pt>
                <c:pt idx="6">
                  <c:v>прямой кишки</c:v>
                </c:pt>
                <c:pt idx="7">
                  <c:v>лимф., кров. ткани</c:v>
                </c:pt>
                <c:pt idx="8">
                  <c:v>шейки матки, яичника</c:v>
                </c:pt>
                <c:pt idx="9">
                  <c:v>почки</c:v>
                </c:pt>
                <c:pt idx="10">
                  <c:v>желудка</c:v>
                </c:pt>
              </c:strCache>
            </c:strRef>
          </c:cat>
          <c:val>
            <c:numRef>
              <c:f>Лист1!$B$2:$B$12</c:f>
              <c:numCache>
                <c:formatCode>#\ ##0.0</c:formatCode>
                <c:ptCount val="11"/>
                <c:pt idx="0">
                  <c:v>21.3</c:v>
                </c:pt>
                <c:pt idx="1">
                  <c:v>16.600000000000001</c:v>
                </c:pt>
                <c:pt idx="2">
                  <c:v>7.2</c:v>
                </c:pt>
                <c:pt idx="3">
                  <c:v>7</c:v>
                </c:pt>
                <c:pt idx="4">
                  <c:v>5</c:v>
                </c:pt>
                <c:pt idx="5">
                  <c:v>4.5999999999999996</c:v>
                </c:pt>
                <c:pt idx="6">
                  <c:v>4.5</c:v>
                </c:pt>
                <c:pt idx="7">
                  <c:v>4</c:v>
                </c:pt>
                <c:pt idx="8">
                  <c:v>3.8</c:v>
                </c:pt>
                <c:pt idx="9">
                  <c:v>3.6</c:v>
                </c:pt>
                <c:pt idx="10">
                  <c:v>3.4</c:v>
                </c:pt>
              </c:numCache>
            </c:numRef>
          </c:val>
          <c:extLst>
            <c:ext xmlns:c16="http://schemas.microsoft.com/office/drawing/2014/chart" uri="{C3380CC4-5D6E-409C-BE32-E72D297353CC}">
              <c16:uniqueId val="{0000001E-0E10-4807-B1EE-DD8811B69CA1}"/>
            </c:ext>
          </c:extLst>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6041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C7805EE-FF99-4D1F-A513-63A53DD41781}"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86BE6F-8807-4991-9186-02DBD8AC5633}" type="slidenum">
              <a:rPr lang="ru-RU" altLang="ru-RU" smtClean="0"/>
              <a:pPr>
                <a:spcBef>
                  <a:spcPct val="0"/>
                </a:spcBef>
              </a:pPr>
              <a:t>37</a:t>
            </a:fld>
            <a:endParaRPr lang="ru-RU" altLang="ru-RU"/>
          </a:p>
        </p:txBody>
      </p:sp>
      <p:sp>
        <p:nvSpPr>
          <p:cNvPr id="67587" name="Rectangle 2"/>
          <p:cNvSpPr>
            <a:spLocks noGrp="1" noRot="1" noChangeAspect="1" noChangeArrowheads="1" noTextEdit="1"/>
          </p:cNvSpPr>
          <p:nvPr>
            <p:ph type="sldImg"/>
          </p:nvPr>
        </p:nvSpPr>
        <p:spPr>
          <a:xfrm>
            <a:off x="1298575" y="496888"/>
            <a:ext cx="4419600" cy="3314700"/>
          </a:xfrm>
          <a:ln/>
        </p:spPr>
      </p:sp>
      <p:sp>
        <p:nvSpPr>
          <p:cNvPr id="67588" name="Rectangle 3"/>
          <p:cNvSpPr>
            <a:spLocks noGrp="1" noChangeArrowheads="1"/>
          </p:cNvSpPr>
          <p:nvPr>
            <p:ph type="body" idx="1"/>
          </p:nvPr>
        </p:nvSpPr>
        <p:spPr>
          <a:xfrm>
            <a:off x="1104900" y="3976688"/>
            <a:ext cx="4867275" cy="4640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u-RU" b="1" u="sng">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95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ru-RU" noProof="0"/>
              <a:t>Образец заголовка</a:t>
            </a:r>
          </a:p>
        </p:txBody>
      </p:sp>
      <p:sp>
        <p:nvSpPr>
          <p:cNvPr id="195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ru-RU" noProof="0"/>
              <a:t>Образец подзаголовка</a:t>
            </a:r>
          </a:p>
        </p:txBody>
      </p:sp>
      <p:sp>
        <p:nvSpPr>
          <p:cNvPr id="5" name="Rectangle 5"/>
          <p:cNvSpPr>
            <a:spLocks noGrp="1" noChangeArrowheads="1"/>
          </p:cNvSpPr>
          <p:nvPr>
            <p:ph type="ftr" sz="quarter" idx="10"/>
          </p:nvPr>
        </p:nvSpPr>
        <p:spPr/>
        <p:txBody>
          <a:bodyPr/>
          <a:lstStyle>
            <a:lvl1pPr>
              <a:defRPr/>
            </a:lvl1pPr>
          </a:lstStyle>
          <a:p>
            <a:pPr>
              <a:defRPr/>
            </a:pPr>
            <a:endParaRPr lang="ru-RU"/>
          </a:p>
        </p:txBody>
      </p:sp>
      <p:sp>
        <p:nvSpPr>
          <p:cNvPr id="6" name="Rectangle 6"/>
          <p:cNvSpPr>
            <a:spLocks noGrp="1" noChangeArrowheads="1"/>
          </p:cNvSpPr>
          <p:nvPr>
            <p:ph type="sldNum" sz="quarter" idx="11"/>
          </p:nvPr>
        </p:nvSpPr>
        <p:spPr/>
        <p:txBody>
          <a:bodyPr/>
          <a:lstStyle>
            <a:lvl1pPr>
              <a:defRPr/>
            </a:lvl1pPr>
          </a:lstStyle>
          <a:p>
            <a:pPr>
              <a:defRPr/>
            </a:pPr>
            <a:fld id="{1FE4C8DB-35BB-43C9-93D9-617621297231}" type="slidenum">
              <a:rPr lang="ru-RU" altLang="ru-RU"/>
              <a:pPr>
                <a:defRPr/>
              </a:pPr>
              <a:t>‹#›</a:t>
            </a:fld>
            <a:endParaRPr lang="ru-RU" altLang="ru-RU"/>
          </a:p>
        </p:txBody>
      </p:sp>
      <p:sp>
        <p:nvSpPr>
          <p:cNvPr id="7" name="Rectangle 7"/>
          <p:cNvSpPr>
            <a:spLocks noGrp="1" noChangeArrowheads="1"/>
          </p:cNvSpPr>
          <p:nvPr>
            <p:ph type="dt" sz="quarter" idx="12"/>
          </p:nvPr>
        </p:nvSpPr>
        <p:spPr/>
        <p:txBody>
          <a:bodyPr/>
          <a:lstStyle>
            <a:lvl1pPr>
              <a:defRPr/>
            </a:lvl1pPr>
          </a:lstStyle>
          <a:p>
            <a:pPr>
              <a:defRPr/>
            </a:pPr>
            <a:endParaRPr lang="ru-RU"/>
          </a:p>
        </p:txBody>
      </p:sp>
    </p:spTree>
    <p:extLst>
      <p:ext uri="{BB962C8B-B14F-4D97-AF65-F5344CB8AC3E}">
        <p14:creationId xmlns:p14="http://schemas.microsoft.com/office/powerpoint/2010/main" val="258830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5EFB5CD-3F0B-43BA-BF7E-B24F82EFDCD1}" type="slidenum">
              <a:rPr lang="ru-RU" altLang="ru-RU"/>
              <a:pPr>
                <a:defRPr/>
              </a:pPr>
              <a:t>‹#›</a:t>
            </a:fld>
            <a:endParaRPr lang="ru-RU" altLang="ru-RU"/>
          </a:p>
        </p:txBody>
      </p:sp>
    </p:spTree>
    <p:extLst>
      <p:ext uri="{BB962C8B-B14F-4D97-AF65-F5344CB8AC3E}">
        <p14:creationId xmlns:p14="http://schemas.microsoft.com/office/powerpoint/2010/main" val="262084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92100"/>
            <a:ext cx="2057400" cy="57277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92100"/>
            <a:ext cx="6019800" cy="57277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4993627-984A-40BA-89C7-2D4BB32CB3F6}" type="slidenum">
              <a:rPr lang="ru-RU" altLang="ru-RU"/>
              <a:pPr>
                <a:defRPr/>
              </a:pPr>
              <a:t>‹#›</a:t>
            </a:fld>
            <a:endParaRPr lang="ru-RU" altLang="ru-RU"/>
          </a:p>
        </p:txBody>
      </p:sp>
    </p:spTree>
    <p:extLst>
      <p:ext uri="{BB962C8B-B14F-4D97-AF65-F5344CB8AC3E}">
        <p14:creationId xmlns:p14="http://schemas.microsoft.com/office/powerpoint/2010/main" val="4247330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Таблица 2"/>
          <p:cNvSpPr>
            <a:spLocks noGrp="1"/>
          </p:cNvSpPr>
          <p:nvPr>
            <p:ph type="tbl" idx="1"/>
          </p:nvPr>
        </p:nvSpPr>
        <p:spPr>
          <a:xfrm>
            <a:off x="457200" y="1905000"/>
            <a:ext cx="8229600" cy="4114800"/>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EBCB751-BA7B-4AB7-B5C4-91E7DDB0DBBC}" type="slidenum">
              <a:rPr lang="ru-RU" altLang="ru-RU"/>
              <a:pPr>
                <a:defRPr/>
              </a:pPr>
              <a:t>‹#›</a:t>
            </a:fld>
            <a:endParaRPr lang="ru-RU" altLang="ru-RU"/>
          </a:p>
        </p:txBody>
      </p:sp>
    </p:spTree>
    <p:extLst>
      <p:ext uri="{BB962C8B-B14F-4D97-AF65-F5344CB8AC3E}">
        <p14:creationId xmlns:p14="http://schemas.microsoft.com/office/powerpoint/2010/main" val="149604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Картинка 2"/>
          <p:cNvSpPr>
            <a:spLocks noGrp="1"/>
          </p:cNvSpPr>
          <p:nvPr>
            <p:ph type="clipArt" sz="half" idx="1"/>
          </p:nvPr>
        </p:nvSpPr>
        <p:spPr>
          <a:xfrm>
            <a:off x="457200" y="1905000"/>
            <a:ext cx="4038600" cy="4114800"/>
          </a:xfrm>
        </p:spPr>
        <p:txBody>
          <a:bodyPr/>
          <a:lstStyle/>
          <a:p>
            <a:pPr lvl="0"/>
            <a:endParaRPr lang="ru-RU" noProof="0"/>
          </a:p>
        </p:txBody>
      </p:sp>
      <p:sp>
        <p:nvSpPr>
          <p:cNvPr id="4" name="Текст 3"/>
          <p:cNvSpPr>
            <a:spLocks noGrp="1"/>
          </p:cNvSpPr>
          <p:nvPr>
            <p:ph type="body"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FBD4769-E179-4942-AF9E-E28FD59AF550}" type="slidenum">
              <a:rPr lang="ru-RU" altLang="ru-RU"/>
              <a:pPr>
                <a:defRPr/>
              </a:pPr>
              <a:t>‹#›</a:t>
            </a:fld>
            <a:endParaRPr lang="ru-RU" altLang="ru-RU"/>
          </a:p>
        </p:txBody>
      </p:sp>
    </p:spTree>
    <p:extLst>
      <p:ext uri="{BB962C8B-B14F-4D97-AF65-F5344CB8AC3E}">
        <p14:creationId xmlns:p14="http://schemas.microsoft.com/office/powerpoint/2010/main" val="916960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Текст 2"/>
          <p:cNvSpPr>
            <a:spLocks noGrp="1"/>
          </p:cNvSpPr>
          <p:nvPr>
            <p:ph type="body"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E2BC1AA-B52B-4A0F-86CB-213D3F5473F9}" type="slidenum">
              <a:rPr lang="ru-RU" altLang="ru-RU"/>
              <a:pPr>
                <a:defRPr/>
              </a:pPr>
              <a:t>‹#›</a:t>
            </a:fld>
            <a:endParaRPr lang="ru-RU" altLang="ru-RU"/>
          </a:p>
        </p:txBody>
      </p:sp>
    </p:spTree>
    <p:extLst>
      <p:ext uri="{BB962C8B-B14F-4D97-AF65-F5344CB8AC3E}">
        <p14:creationId xmlns:p14="http://schemas.microsoft.com/office/powerpoint/2010/main" val="227962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92100"/>
            <a:ext cx="8229600" cy="1384300"/>
          </a:xfrm>
        </p:spPr>
        <p:txBody>
          <a:bodyPr/>
          <a:lstStyle/>
          <a:p>
            <a:r>
              <a:rPr lang="ru-RU"/>
              <a:t>Образец заголовка</a:t>
            </a:r>
          </a:p>
        </p:txBody>
      </p:sp>
      <p:sp>
        <p:nvSpPr>
          <p:cNvPr id="3" name="Объект 2"/>
          <p:cNvSpPr>
            <a:spLocks noGrp="1"/>
          </p:cNvSpPr>
          <p:nvPr>
            <p:ph sz="quarter" idx="1"/>
          </p:nvPr>
        </p:nvSpPr>
        <p:spPr>
          <a:xfrm>
            <a:off x="457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57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8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EEAF042-4002-4714-9DDA-AC51EF709338}" type="slidenum">
              <a:rPr lang="ru-RU" altLang="ru-RU"/>
              <a:pPr>
                <a:defRPr/>
              </a:pPr>
              <a:t>‹#›</a:t>
            </a:fld>
            <a:endParaRPr lang="ru-RU" altLang="ru-RU"/>
          </a:p>
        </p:txBody>
      </p:sp>
    </p:spTree>
    <p:extLst>
      <p:ext uri="{BB962C8B-B14F-4D97-AF65-F5344CB8AC3E}">
        <p14:creationId xmlns:p14="http://schemas.microsoft.com/office/powerpoint/2010/main" val="3827413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Объект 2"/>
          <p:cNvSpPr>
            <a:spLocks noGrp="1"/>
          </p:cNvSpPr>
          <p:nvPr>
            <p:ph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94819CE7-BEFD-45F2-A542-094FC21BF1F7}" type="slidenum">
              <a:rPr lang="ru-RU" altLang="ru-RU"/>
              <a:pPr>
                <a:defRPr/>
              </a:pPr>
              <a:t>‹#›</a:t>
            </a:fld>
            <a:endParaRPr lang="ru-RU" altLang="ru-RU"/>
          </a:p>
        </p:txBody>
      </p:sp>
    </p:spTree>
    <p:extLst>
      <p:ext uri="{BB962C8B-B14F-4D97-AF65-F5344CB8AC3E}">
        <p14:creationId xmlns:p14="http://schemas.microsoft.com/office/powerpoint/2010/main" val="132498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92100"/>
            <a:ext cx="8229600" cy="5727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71E40248-4880-4447-9482-D365B54B7138}" type="slidenum">
              <a:rPr lang="ru-RU" altLang="ru-RU"/>
              <a:pPr>
                <a:defRPr/>
              </a:pPr>
              <a:t>‹#›</a:t>
            </a:fld>
            <a:endParaRPr lang="ru-RU" altLang="ru-RU"/>
          </a:p>
        </p:txBody>
      </p:sp>
    </p:spTree>
    <p:extLst>
      <p:ext uri="{BB962C8B-B14F-4D97-AF65-F5344CB8AC3E}">
        <p14:creationId xmlns:p14="http://schemas.microsoft.com/office/powerpoint/2010/main" val="28502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Объект 2"/>
          <p:cNvSpPr>
            <a:spLocks noGrp="1"/>
          </p:cNvSpPr>
          <p:nvPr>
            <p:ph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F210B02-E265-4958-9D9E-DC03E27D1B13}" type="slidenum">
              <a:rPr lang="ru-RU" altLang="ru-RU"/>
              <a:pPr>
                <a:defRPr/>
              </a:pPr>
              <a:t>‹#›</a:t>
            </a:fld>
            <a:endParaRPr lang="ru-RU" altLang="ru-RU"/>
          </a:p>
        </p:txBody>
      </p:sp>
    </p:spTree>
    <p:extLst>
      <p:ext uri="{BB962C8B-B14F-4D97-AF65-F5344CB8AC3E}">
        <p14:creationId xmlns:p14="http://schemas.microsoft.com/office/powerpoint/2010/main" val="169748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6CC88460-2C8B-44B9-974F-FF8B1B4844A6}" type="datetimeFigureOut">
              <a:rPr lang="ru-RU"/>
              <a:pPr>
                <a:defRPr/>
              </a:pPr>
              <a:t>20.02.2025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E006342-A8E5-4160-9CAE-E18B3C0A03A7}" type="slidenum">
              <a:rPr lang="ru-RU"/>
              <a:pPr>
                <a:defRPr/>
              </a:pPr>
              <a:t>‹#›</a:t>
            </a:fld>
            <a:endParaRPr lang="ru-RU"/>
          </a:p>
        </p:txBody>
      </p:sp>
    </p:spTree>
    <p:extLst>
      <p:ext uri="{BB962C8B-B14F-4D97-AF65-F5344CB8AC3E}">
        <p14:creationId xmlns:p14="http://schemas.microsoft.com/office/powerpoint/2010/main" val="282478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551F68C-71DF-4531-97E0-FB3C2AD427BE}" type="slidenum">
              <a:rPr lang="ru-RU" altLang="ru-RU"/>
              <a:pPr>
                <a:defRPr/>
              </a:pPr>
              <a:t>‹#›</a:t>
            </a:fld>
            <a:endParaRPr lang="ru-RU" altLang="ru-RU"/>
          </a:p>
        </p:txBody>
      </p:sp>
    </p:spTree>
    <p:extLst>
      <p:ext uri="{BB962C8B-B14F-4D97-AF65-F5344CB8AC3E}">
        <p14:creationId xmlns:p14="http://schemas.microsoft.com/office/powerpoint/2010/main" val="522201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D12D229-FADA-4E54-83B9-11E1FAA67307}" type="datetimeFigureOut">
              <a:rPr lang="ru-RU"/>
              <a:pPr>
                <a:defRPr/>
              </a:pPr>
              <a:t>20.02.2025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5377230-2BB5-471E-BE52-3CD615A0B442}" type="slidenum">
              <a:rPr lang="ru-RU"/>
              <a:pPr>
                <a:defRPr/>
              </a:pPr>
              <a:t>‹#›</a:t>
            </a:fld>
            <a:endParaRPr lang="ru-RU"/>
          </a:p>
        </p:txBody>
      </p:sp>
    </p:spTree>
    <p:extLst>
      <p:ext uri="{BB962C8B-B14F-4D97-AF65-F5344CB8AC3E}">
        <p14:creationId xmlns:p14="http://schemas.microsoft.com/office/powerpoint/2010/main" val="3847461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33FD8D9D-6B12-4C1C-80DD-69981193CE3C}" type="datetimeFigureOut">
              <a:rPr lang="ru-RU"/>
              <a:pPr>
                <a:defRPr/>
              </a:pPr>
              <a:t>20.02.2025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5E20589-7CEE-41D7-8E14-965EA758EEBE}" type="slidenum">
              <a:rPr lang="ru-RU"/>
              <a:pPr>
                <a:defRPr/>
              </a:pPr>
              <a:t>‹#›</a:t>
            </a:fld>
            <a:endParaRPr lang="ru-RU"/>
          </a:p>
        </p:txBody>
      </p:sp>
    </p:spTree>
    <p:extLst>
      <p:ext uri="{BB962C8B-B14F-4D97-AF65-F5344CB8AC3E}">
        <p14:creationId xmlns:p14="http://schemas.microsoft.com/office/powerpoint/2010/main" val="1363492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9FE71CF0-AA60-4520-8D84-781F95048C96}" type="datetimeFigureOut">
              <a:rPr lang="ru-RU"/>
              <a:pPr>
                <a:defRPr/>
              </a:pPr>
              <a:t>20.02.2025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6ABD46C-9A83-42DB-86A6-0A52173F2C1A}" type="slidenum">
              <a:rPr lang="ru-RU"/>
              <a:pPr>
                <a:defRPr/>
              </a:pPr>
              <a:t>‹#›</a:t>
            </a:fld>
            <a:endParaRPr lang="ru-RU"/>
          </a:p>
        </p:txBody>
      </p:sp>
    </p:spTree>
    <p:extLst>
      <p:ext uri="{BB962C8B-B14F-4D97-AF65-F5344CB8AC3E}">
        <p14:creationId xmlns:p14="http://schemas.microsoft.com/office/powerpoint/2010/main" val="2167205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0A2142FF-A461-4EFC-9F1A-6245828DE6C9}" type="datetimeFigureOut">
              <a:rPr lang="ru-RU"/>
              <a:pPr>
                <a:defRPr/>
              </a:pPr>
              <a:t>20.02.2025</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29BA38F-267C-4DA9-812B-5D06FDC006D3}" type="slidenum">
              <a:rPr lang="ru-RU"/>
              <a:pPr>
                <a:defRPr/>
              </a:pPr>
              <a:t>‹#›</a:t>
            </a:fld>
            <a:endParaRPr lang="ru-RU"/>
          </a:p>
        </p:txBody>
      </p:sp>
    </p:spTree>
    <p:extLst>
      <p:ext uri="{BB962C8B-B14F-4D97-AF65-F5344CB8AC3E}">
        <p14:creationId xmlns:p14="http://schemas.microsoft.com/office/powerpoint/2010/main" val="2585731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5630F8F-6525-4592-9F26-1E8ED66C01C8}" type="datetimeFigureOut">
              <a:rPr lang="ru-RU"/>
              <a:pPr>
                <a:defRPr/>
              </a:pPr>
              <a:t>20.02.2025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C596788E-FBAD-4076-B735-5E47950879A0}" type="slidenum">
              <a:rPr lang="ru-RU"/>
              <a:pPr>
                <a:defRPr/>
              </a:pPr>
              <a:t>‹#›</a:t>
            </a:fld>
            <a:endParaRPr lang="ru-RU"/>
          </a:p>
        </p:txBody>
      </p:sp>
    </p:spTree>
    <p:extLst>
      <p:ext uri="{BB962C8B-B14F-4D97-AF65-F5344CB8AC3E}">
        <p14:creationId xmlns:p14="http://schemas.microsoft.com/office/powerpoint/2010/main" val="1645671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35E45FC-8634-4642-811E-887DA95153D6}" type="datetimeFigureOut">
              <a:rPr lang="ru-RU"/>
              <a:pPr>
                <a:defRPr/>
              </a:pPr>
              <a:t>20.02.2025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A3390832-CC3C-4B3B-9C88-2BD373AFABF3}" type="slidenum">
              <a:rPr lang="ru-RU"/>
              <a:pPr>
                <a:defRPr/>
              </a:pPr>
              <a:t>‹#›</a:t>
            </a:fld>
            <a:endParaRPr lang="ru-RU"/>
          </a:p>
        </p:txBody>
      </p:sp>
    </p:spTree>
    <p:extLst>
      <p:ext uri="{BB962C8B-B14F-4D97-AF65-F5344CB8AC3E}">
        <p14:creationId xmlns:p14="http://schemas.microsoft.com/office/powerpoint/2010/main" val="3124081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24415AFF-1435-48E3-B46E-86BE98B2D2C9}" type="datetimeFigureOut">
              <a:rPr lang="ru-RU"/>
              <a:pPr>
                <a:defRPr/>
              </a:pPr>
              <a:t>20.02.2025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486E21B-DB1F-40A7-A884-07B92D97AD0F}" type="slidenum">
              <a:rPr lang="ru-RU"/>
              <a:pPr>
                <a:defRPr/>
              </a:pPr>
              <a:t>‹#›</a:t>
            </a:fld>
            <a:endParaRPr lang="ru-RU"/>
          </a:p>
        </p:txBody>
      </p:sp>
    </p:spTree>
    <p:extLst>
      <p:ext uri="{BB962C8B-B14F-4D97-AF65-F5344CB8AC3E}">
        <p14:creationId xmlns:p14="http://schemas.microsoft.com/office/powerpoint/2010/main" val="3713763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64B69E5-7EAA-4F66-9D88-AC335833E07E}" type="datetimeFigureOut">
              <a:rPr lang="ru-RU"/>
              <a:pPr>
                <a:defRPr/>
              </a:pPr>
              <a:t>20.02.2025</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3C88EF9-3BDF-41AF-B7E7-D09782A5A3DD}" type="slidenum">
              <a:rPr lang="ru-RU"/>
              <a:pPr>
                <a:defRPr/>
              </a:pPr>
              <a:t>‹#›</a:t>
            </a:fld>
            <a:endParaRPr lang="ru-RU"/>
          </a:p>
        </p:txBody>
      </p:sp>
    </p:spTree>
    <p:extLst>
      <p:ext uri="{BB962C8B-B14F-4D97-AF65-F5344CB8AC3E}">
        <p14:creationId xmlns:p14="http://schemas.microsoft.com/office/powerpoint/2010/main" val="1388610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8EB117E-5830-490F-8878-C8438259822B}" type="datetimeFigureOut">
              <a:rPr lang="ru-RU"/>
              <a:pPr>
                <a:defRPr/>
              </a:pPr>
              <a:t>20.02.2025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9F3F11E-A859-44C1-928D-D73CDCA6D98F}" type="slidenum">
              <a:rPr lang="ru-RU"/>
              <a:pPr>
                <a:defRPr/>
              </a:pPr>
              <a:t>‹#›</a:t>
            </a:fld>
            <a:endParaRPr lang="ru-RU"/>
          </a:p>
        </p:txBody>
      </p:sp>
    </p:spTree>
    <p:extLst>
      <p:ext uri="{BB962C8B-B14F-4D97-AF65-F5344CB8AC3E}">
        <p14:creationId xmlns:p14="http://schemas.microsoft.com/office/powerpoint/2010/main" val="2683020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91ABCADF-06D5-48A9-9E5B-DEC7973AE4DD}" type="datetimeFigureOut">
              <a:rPr lang="ru-RU"/>
              <a:pPr>
                <a:defRPr/>
              </a:pPr>
              <a:t>20.02.2025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BCE8EE5-7F0A-4314-946F-180AF5E20B21}" type="slidenum">
              <a:rPr lang="ru-RU"/>
              <a:pPr>
                <a:defRPr/>
              </a:pPr>
              <a:t>‹#›</a:t>
            </a:fld>
            <a:endParaRPr lang="ru-RU"/>
          </a:p>
        </p:txBody>
      </p:sp>
    </p:spTree>
    <p:extLst>
      <p:ext uri="{BB962C8B-B14F-4D97-AF65-F5344CB8AC3E}">
        <p14:creationId xmlns:p14="http://schemas.microsoft.com/office/powerpoint/2010/main" val="142524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CB99690-488F-4B6E-9D03-391AE413CE8B}" type="slidenum">
              <a:rPr lang="ru-RU" altLang="ru-RU"/>
              <a:pPr>
                <a:defRPr/>
              </a:pPr>
              <a:t>‹#›</a:t>
            </a:fld>
            <a:endParaRPr lang="ru-RU" altLang="ru-RU"/>
          </a:p>
        </p:txBody>
      </p:sp>
    </p:spTree>
    <p:extLst>
      <p:ext uri="{BB962C8B-B14F-4D97-AF65-F5344CB8AC3E}">
        <p14:creationId xmlns:p14="http://schemas.microsoft.com/office/powerpoint/2010/main" val="3919980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4D128A4A-A262-4240-A0AC-879BC1F62CC1}" type="datetimeFigureOut">
              <a:rPr lang="en-US"/>
              <a:pPr>
                <a:defRPr/>
              </a:pPr>
              <a:t>2/20/2025</a:t>
            </a:fld>
            <a:endParaRPr lang="en-US"/>
          </a:p>
        </p:txBody>
      </p:sp>
      <p:sp>
        <p:nvSpPr>
          <p:cNvPr id="6" name="Holder 6"/>
          <p:cNvSpPr>
            <a:spLocks noGrp="1"/>
          </p:cNvSpPr>
          <p:nvPr>
            <p:ph type="sldNum" sz="quarter" idx="12"/>
          </p:nvPr>
        </p:nvSpPr>
        <p:spPr/>
        <p:txBody>
          <a:bodyPr/>
          <a:lstStyle>
            <a:lvl1pPr>
              <a:defRPr/>
            </a:lvl1pPr>
          </a:lstStyle>
          <a:p>
            <a:pPr>
              <a:defRPr/>
            </a:pPr>
            <a:fld id="{4794DC77-2C25-4ADF-A05E-6184BF76CB06}" type="slidenum">
              <a:rPr lang="ru-RU" altLang="ru-RU"/>
              <a:pPr>
                <a:defRPr/>
              </a:pPr>
              <a:t>‹#›</a:t>
            </a:fld>
            <a:endParaRPr lang="ru-RU" altLang="ru-RU"/>
          </a:p>
        </p:txBody>
      </p:sp>
    </p:spTree>
    <p:extLst>
      <p:ext uri="{BB962C8B-B14F-4D97-AF65-F5344CB8AC3E}">
        <p14:creationId xmlns:p14="http://schemas.microsoft.com/office/powerpoint/2010/main" val="323503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86440" y="965937"/>
            <a:ext cx="616297" cy="473656"/>
          </a:xfrm>
        </p:spPr>
        <p:txBody>
          <a:bodyPr/>
          <a:lstStyle>
            <a:lvl1pPr>
              <a:defRPr sz="3078" b="1" i="0">
                <a:solidFill>
                  <a:srgbClr val="00A74F"/>
                </a:solidFill>
                <a:latin typeface="Calibri"/>
                <a:cs typeface="Calibri"/>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C19C3CD1-52E2-4DEE-B1FC-8EF94D059CEE}" type="datetimeFigureOut">
              <a:rPr lang="en-US"/>
              <a:pPr>
                <a:defRPr/>
              </a:pPr>
              <a:t>2/20/2025</a:t>
            </a:fld>
            <a:endParaRPr lang="en-US"/>
          </a:p>
        </p:txBody>
      </p:sp>
      <p:sp>
        <p:nvSpPr>
          <p:cNvPr id="6" name="Holder 6"/>
          <p:cNvSpPr>
            <a:spLocks noGrp="1"/>
          </p:cNvSpPr>
          <p:nvPr>
            <p:ph type="sldNum" sz="quarter" idx="12"/>
          </p:nvPr>
        </p:nvSpPr>
        <p:spPr/>
        <p:txBody>
          <a:bodyPr/>
          <a:lstStyle>
            <a:lvl1pPr>
              <a:defRPr/>
            </a:lvl1pPr>
          </a:lstStyle>
          <a:p>
            <a:pPr>
              <a:defRPr/>
            </a:pPr>
            <a:fld id="{E93202AE-7081-45B5-BA1E-B618530DB3CC}" type="slidenum">
              <a:rPr lang="ru-RU" altLang="ru-RU"/>
              <a:pPr>
                <a:defRPr/>
              </a:pPr>
              <a:t>‹#›</a:t>
            </a:fld>
            <a:endParaRPr lang="ru-RU" altLang="ru-RU"/>
          </a:p>
        </p:txBody>
      </p:sp>
    </p:spTree>
    <p:extLst>
      <p:ext uri="{BB962C8B-B14F-4D97-AF65-F5344CB8AC3E}">
        <p14:creationId xmlns:p14="http://schemas.microsoft.com/office/powerpoint/2010/main" val="3235160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5" name="bk object 16"/>
          <p:cNvSpPr>
            <a:spLocks noChangeArrowheads="1"/>
          </p:cNvSpPr>
          <p:nvPr/>
        </p:nvSpPr>
        <p:spPr bwMode="auto">
          <a:xfrm>
            <a:off x="-3175" y="0"/>
            <a:ext cx="9145588"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ru-RU" altLang="ru-RU"/>
          </a:p>
        </p:txBody>
      </p:sp>
      <p:sp>
        <p:nvSpPr>
          <p:cNvPr id="2" name="Holder 2"/>
          <p:cNvSpPr>
            <a:spLocks noGrp="1"/>
          </p:cNvSpPr>
          <p:nvPr>
            <p:ph type="title"/>
          </p:nvPr>
        </p:nvSpPr>
        <p:spPr>
          <a:xfrm>
            <a:off x="1186440" y="965937"/>
            <a:ext cx="616297" cy="473656"/>
          </a:xfrm>
        </p:spPr>
        <p:txBody>
          <a:bodyPr/>
          <a:lstStyle>
            <a:lvl1pPr>
              <a:defRPr sz="3078" b="1" i="0">
                <a:solidFill>
                  <a:srgbClr val="00A74F"/>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a:lstStyle>
            <a:lvl1pPr>
              <a:defRPr/>
            </a:lvl1pPr>
          </a:lstStyle>
          <a:p>
            <a:endParaRPr/>
          </a:p>
        </p:txBody>
      </p:sp>
      <p:sp>
        <p:nvSpPr>
          <p:cNvPr id="6" name="Holder 5"/>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7" name="Holder 6"/>
          <p:cNvSpPr>
            <a:spLocks noGrp="1"/>
          </p:cNvSpPr>
          <p:nvPr>
            <p:ph type="dt" sz="half" idx="11"/>
          </p:nvPr>
        </p:nvSpPr>
        <p:spPr/>
        <p:txBody>
          <a:bodyPr/>
          <a:lstStyle>
            <a:lvl1pPr algn="l">
              <a:defRPr>
                <a:solidFill>
                  <a:schemeClr val="tx1">
                    <a:tint val="75000"/>
                  </a:schemeClr>
                </a:solidFill>
              </a:defRPr>
            </a:lvl1pPr>
          </a:lstStyle>
          <a:p>
            <a:pPr>
              <a:defRPr/>
            </a:pPr>
            <a:fld id="{5BEFAB11-F34A-4E2E-A41F-C550F0C5D515}" type="datetimeFigureOut">
              <a:rPr lang="en-US"/>
              <a:pPr>
                <a:defRPr/>
              </a:pPr>
              <a:t>2/20/2025</a:t>
            </a:fld>
            <a:endParaRPr lang="en-US"/>
          </a:p>
        </p:txBody>
      </p:sp>
      <p:sp>
        <p:nvSpPr>
          <p:cNvPr id="8" name="Holder 7"/>
          <p:cNvSpPr>
            <a:spLocks noGrp="1"/>
          </p:cNvSpPr>
          <p:nvPr>
            <p:ph type="sldNum" sz="quarter" idx="12"/>
          </p:nvPr>
        </p:nvSpPr>
        <p:spPr/>
        <p:txBody>
          <a:bodyPr/>
          <a:lstStyle>
            <a:lvl1pPr>
              <a:defRPr/>
            </a:lvl1pPr>
          </a:lstStyle>
          <a:p>
            <a:pPr>
              <a:defRPr/>
            </a:pPr>
            <a:fld id="{7A884556-6AF2-4CB2-8F98-F45F09E2C36D}" type="slidenum">
              <a:rPr lang="ru-RU" altLang="ru-RU"/>
              <a:pPr>
                <a:defRPr/>
              </a:pPr>
              <a:t>‹#›</a:t>
            </a:fld>
            <a:endParaRPr lang="ru-RU" altLang="ru-RU"/>
          </a:p>
        </p:txBody>
      </p:sp>
    </p:spTree>
    <p:extLst>
      <p:ext uri="{BB962C8B-B14F-4D97-AF65-F5344CB8AC3E}">
        <p14:creationId xmlns:p14="http://schemas.microsoft.com/office/powerpoint/2010/main" val="2184536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86440" y="965937"/>
            <a:ext cx="616297" cy="473656"/>
          </a:xfrm>
        </p:spPr>
        <p:txBody>
          <a:bodyPr/>
          <a:lstStyle>
            <a:lvl1pPr>
              <a:defRPr sz="3078" b="1" i="0">
                <a:solidFill>
                  <a:srgbClr val="00A74F"/>
                </a:solidFill>
                <a:latin typeface="Calibri"/>
                <a:cs typeface="Calibri"/>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97CAD486-EE6F-4A62-B831-526561D72AED}" type="datetimeFigureOut">
              <a:rPr lang="en-US"/>
              <a:pPr>
                <a:defRPr/>
              </a:pPr>
              <a:t>2/20/2025</a:t>
            </a:fld>
            <a:endParaRPr lang="en-US"/>
          </a:p>
        </p:txBody>
      </p:sp>
      <p:sp>
        <p:nvSpPr>
          <p:cNvPr id="5" name="Holder 6"/>
          <p:cNvSpPr>
            <a:spLocks noGrp="1"/>
          </p:cNvSpPr>
          <p:nvPr>
            <p:ph type="sldNum" sz="quarter" idx="12"/>
          </p:nvPr>
        </p:nvSpPr>
        <p:spPr/>
        <p:txBody>
          <a:bodyPr/>
          <a:lstStyle>
            <a:lvl1pPr>
              <a:defRPr/>
            </a:lvl1pPr>
          </a:lstStyle>
          <a:p>
            <a:pPr>
              <a:defRPr/>
            </a:pPr>
            <a:fld id="{E78D2345-B1F4-46AC-B4B0-0EF4D1D60C62}" type="slidenum">
              <a:rPr lang="ru-RU" altLang="ru-RU"/>
              <a:pPr>
                <a:defRPr/>
              </a:pPr>
              <a:t>‹#›</a:t>
            </a:fld>
            <a:endParaRPr lang="ru-RU" altLang="ru-RU"/>
          </a:p>
        </p:txBody>
      </p:sp>
    </p:spTree>
    <p:extLst>
      <p:ext uri="{BB962C8B-B14F-4D97-AF65-F5344CB8AC3E}">
        <p14:creationId xmlns:p14="http://schemas.microsoft.com/office/powerpoint/2010/main" val="2979975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5FE9326D-2065-4827-B15F-CC81DD25466F}" type="datetimeFigureOut">
              <a:rPr lang="en-US"/>
              <a:pPr>
                <a:defRPr/>
              </a:pPr>
              <a:t>2/20/2025</a:t>
            </a:fld>
            <a:endParaRPr lang="en-US"/>
          </a:p>
        </p:txBody>
      </p:sp>
      <p:sp>
        <p:nvSpPr>
          <p:cNvPr id="4" name="Holder 6"/>
          <p:cNvSpPr>
            <a:spLocks noGrp="1"/>
          </p:cNvSpPr>
          <p:nvPr>
            <p:ph type="sldNum" sz="quarter" idx="12"/>
          </p:nvPr>
        </p:nvSpPr>
        <p:spPr/>
        <p:txBody>
          <a:bodyPr/>
          <a:lstStyle>
            <a:lvl1pPr>
              <a:defRPr/>
            </a:lvl1pPr>
          </a:lstStyle>
          <a:p>
            <a:pPr>
              <a:defRPr/>
            </a:pPr>
            <a:fld id="{994E872C-841F-4F6F-980D-0D1C90BCDA91}" type="slidenum">
              <a:rPr lang="ru-RU" altLang="ru-RU"/>
              <a:pPr>
                <a:defRPr/>
              </a:pPr>
              <a:t>‹#›</a:t>
            </a:fld>
            <a:endParaRPr lang="ru-RU" altLang="ru-RU"/>
          </a:p>
        </p:txBody>
      </p:sp>
    </p:spTree>
    <p:extLst>
      <p:ext uri="{BB962C8B-B14F-4D97-AF65-F5344CB8AC3E}">
        <p14:creationId xmlns:p14="http://schemas.microsoft.com/office/powerpoint/2010/main" val="1373447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639275"/>
            <a:ext cx="7772400" cy="870688"/>
          </a:xfrm>
        </p:spPr>
        <p:txBody>
          <a:bodyPr anchor="b"/>
          <a:lstStyle>
            <a:lvl1pPr algn="ctr">
              <a:defRPr sz="5658"/>
            </a:lvl1pPr>
          </a:lstStyle>
          <a:p>
            <a:r>
              <a:rPr lang="ru-RU"/>
              <a:t>Образец заголовка</a:t>
            </a:r>
            <a:endParaRPr lang="en-US" dirty="0"/>
          </a:p>
        </p:txBody>
      </p:sp>
      <p:sp>
        <p:nvSpPr>
          <p:cNvPr id="3" name="Subtitle 2"/>
          <p:cNvSpPr>
            <a:spLocks noGrp="1"/>
          </p:cNvSpPr>
          <p:nvPr>
            <p:ph type="subTitle" idx="1"/>
          </p:nvPr>
        </p:nvSpPr>
        <p:spPr>
          <a:xfrm>
            <a:off x="1143001" y="3602037"/>
            <a:ext cx="6858000" cy="348237"/>
          </a:xfrm>
        </p:spPr>
        <p:txBody>
          <a:bodyPr/>
          <a:lstStyle>
            <a:lvl1pPr marL="0" indent="0" algn="ctr">
              <a:buNone/>
              <a:defRPr sz="2263"/>
            </a:lvl1pPr>
            <a:lvl2pPr marL="431141" indent="0" algn="ctr">
              <a:buNone/>
              <a:defRPr sz="1886"/>
            </a:lvl2pPr>
            <a:lvl3pPr marL="862283" indent="0" algn="ctr">
              <a:buNone/>
              <a:defRPr sz="1697"/>
            </a:lvl3pPr>
            <a:lvl4pPr marL="1293424" indent="0" algn="ctr">
              <a:buNone/>
              <a:defRPr sz="1508"/>
            </a:lvl4pPr>
            <a:lvl5pPr marL="1724567" indent="0" algn="ctr">
              <a:buNone/>
              <a:defRPr sz="1508"/>
            </a:lvl5pPr>
            <a:lvl6pPr marL="2155708" indent="0" algn="ctr">
              <a:buNone/>
              <a:defRPr sz="1508"/>
            </a:lvl6pPr>
            <a:lvl7pPr marL="2586849" indent="0" algn="ctr">
              <a:buNone/>
              <a:defRPr sz="1508"/>
            </a:lvl7pPr>
            <a:lvl8pPr marL="3017991" indent="0" algn="ctr">
              <a:buNone/>
              <a:defRPr sz="1508"/>
            </a:lvl8pPr>
            <a:lvl9pPr marL="3449132" indent="0" algn="ctr">
              <a:buNone/>
              <a:defRPr sz="1508"/>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56548426-CF15-4899-9295-FB0F27E28E22}" type="datetimeFigureOut">
              <a:rPr lang="ru-RU"/>
              <a:pPr>
                <a:defRPr/>
              </a:pPr>
              <a:t>20.02.2025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D0E9A61-AC3C-45E2-BC3E-D3288CCC8D5D}" type="slidenum">
              <a:rPr lang="ru-RU" altLang="ru-RU"/>
              <a:pPr>
                <a:defRPr/>
              </a:pPr>
              <a:t>‹#›</a:t>
            </a:fld>
            <a:endParaRPr lang="ru-RU" altLang="ru-RU"/>
          </a:p>
        </p:txBody>
      </p:sp>
    </p:spTree>
    <p:extLst>
      <p:ext uri="{BB962C8B-B14F-4D97-AF65-F5344CB8AC3E}">
        <p14:creationId xmlns:p14="http://schemas.microsoft.com/office/powerpoint/2010/main" val="780747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466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276999"/>
          </a:xfrm>
        </p:spPr>
        <p:txBody>
          <a:bodyPr/>
          <a:lstStyle/>
          <a:p>
            <a:r>
              <a:rPr lang="ru-RU"/>
              <a:t>Образец заголовка</a:t>
            </a:r>
          </a:p>
        </p:txBody>
      </p:sp>
      <p:sp>
        <p:nvSpPr>
          <p:cNvPr id="3" name="Диаграмма 2"/>
          <p:cNvSpPr>
            <a:spLocks noGrp="1"/>
          </p:cNvSpPr>
          <p:nvPr>
            <p:ph type="chart" idx="1"/>
          </p:nvPr>
        </p:nvSpPr>
        <p:spPr>
          <a:xfrm>
            <a:off x="685800" y="1981200"/>
            <a:ext cx="7772400" cy="276999"/>
          </a:xfrm>
        </p:spPr>
        <p:txBody>
          <a:bodyPr/>
          <a:lstStyle/>
          <a:p>
            <a:pPr lvl="0"/>
            <a:endParaRPr lang="ru-RU" noProof="0"/>
          </a:p>
        </p:txBody>
      </p:sp>
      <p:sp>
        <p:nvSpPr>
          <p:cNvPr id="4" name="Rectangle 5"/>
          <p:cNvSpPr>
            <a:spLocks noGrp="1" noChangeArrowheads="1"/>
          </p:cNvSpPr>
          <p:nvPr>
            <p:ph type="sldNum" sz="quarter" idx="10"/>
          </p:nvPr>
        </p:nvSpPr>
        <p:spPr/>
        <p:txBody>
          <a:bodyPr/>
          <a:lstStyle>
            <a:lvl1pPr>
              <a:defRPr/>
            </a:lvl1pPr>
          </a:lstStyle>
          <a:p>
            <a:pPr>
              <a:defRPr/>
            </a:pPr>
            <a:fld id="{2A79A6EC-951F-4B7A-94E7-D4045BE1BD7E}" type="slidenum">
              <a:rPr lang="en-US" altLang="ru-RU"/>
              <a:pPr>
                <a:defRPr/>
              </a:pPr>
              <a:t>‹#›</a:t>
            </a:fld>
            <a:endParaRPr lang="en-US" altLang="ru-RU"/>
          </a:p>
        </p:txBody>
      </p:sp>
      <p:sp>
        <p:nvSpPr>
          <p:cNvPr id="5" name="Rectangle 6"/>
          <p:cNvSpPr>
            <a:spLocks noGrp="1" noChangeArrowheads="1"/>
          </p:cNvSpPr>
          <p:nvPr>
            <p:ph type="dt" sz="half" idx="11"/>
          </p:nvPr>
        </p:nvSpPr>
        <p:spPr/>
        <p:txBody>
          <a:bodyPr/>
          <a:lstStyle>
            <a:lvl1pPr>
              <a:defRPr/>
            </a:lvl1pPr>
          </a:lstStyle>
          <a:p>
            <a:pPr>
              <a:defRPr/>
            </a:pPr>
            <a:endParaRPr lang="en-US"/>
          </a:p>
        </p:txBody>
      </p:sp>
      <p:sp>
        <p:nvSpPr>
          <p:cNvPr id="6" name="Rectangle 7"/>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28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6440" y="965936"/>
            <a:ext cx="616297" cy="1107996"/>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1799339"/>
          </a:xfrm>
        </p:spPr>
        <p:txBody>
          <a:bodyPr/>
          <a:lstStyle>
            <a:lvl1pPr>
              <a:defRPr sz="2641"/>
            </a:lvl1pPr>
            <a:lvl2pPr>
              <a:defRPr sz="2263"/>
            </a:lvl2pPr>
            <a:lvl3pPr>
              <a:defRPr sz="1886"/>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1" y="1981200"/>
            <a:ext cx="3810000" cy="1799339"/>
          </a:xfrm>
        </p:spPr>
        <p:txBody>
          <a:bodyPr/>
          <a:lstStyle>
            <a:lvl1pPr>
              <a:defRPr sz="2641"/>
            </a:lvl1pPr>
            <a:lvl2pPr>
              <a:defRPr sz="2263"/>
            </a:lvl2pPr>
            <a:lvl3pPr>
              <a:defRPr sz="1886"/>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3E3C2A6-2DBA-49A9-806F-E9BC6F0A0FBF}" type="slidenum">
              <a:rPr lang="en-US" altLang="ru-RU"/>
              <a:pPr>
                <a:defRPr/>
              </a:pPr>
              <a:t>‹#›</a:t>
            </a:fld>
            <a:endParaRPr lang="en-US" altLang="ru-RU"/>
          </a:p>
        </p:txBody>
      </p:sp>
    </p:spTree>
    <p:extLst>
      <p:ext uri="{BB962C8B-B14F-4D97-AF65-F5344CB8AC3E}">
        <p14:creationId xmlns:p14="http://schemas.microsoft.com/office/powerpoint/2010/main" val="1164435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276999"/>
          </a:xfrm>
        </p:spPr>
        <p:txBody>
          <a:bodyPr/>
          <a:lstStyle/>
          <a:p>
            <a:r>
              <a:rPr lang="ru-RU"/>
              <a:t>Образец заголовка</a:t>
            </a:r>
          </a:p>
        </p:txBody>
      </p:sp>
      <p:sp>
        <p:nvSpPr>
          <p:cNvPr id="3" name="Таблица 2"/>
          <p:cNvSpPr>
            <a:spLocks noGrp="1"/>
          </p:cNvSpPr>
          <p:nvPr>
            <p:ph type="tbl" idx="1"/>
          </p:nvPr>
        </p:nvSpPr>
        <p:spPr>
          <a:xfrm>
            <a:off x="685800" y="1981200"/>
            <a:ext cx="7772400" cy="276999"/>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16FD477-17AF-46FB-819E-047CAAD00AF4}" type="slidenum">
              <a:rPr lang="en-US" altLang="ru-RU"/>
              <a:pPr>
                <a:defRPr/>
              </a:pPr>
              <a:t>‹#›</a:t>
            </a:fld>
            <a:endParaRPr lang="en-US" altLang="ru-RU"/>
          </a:p>
        </p:txBody>
      </p:sp>
    </p:spTree>
    <p:extLst>
      <p:ext uri="{BB962C8B-B14F-4D97-AF65-F5344CB8AC3E}">
        <p14:creationId xmlns:p14="http://schemas.microsoft.com/office/powerpoint/2010/main" val="192736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802DD1D-A0A4-40BB-8CFB-EEF0EE0E1423}" type="slidenum">
              <a:rPr lang="ru-RU" altLang="ru-RU"/>
              <a:pPr>
                <a:defRPr/>
              </a:pPr>
              <a:t>‹#›</a:t>
            </a:fld>
            <a:endParaRPr lang="ru-RU" altLang="ru-RU"/>
          </a:p>
        </p:txBody>
      </p:sp>
    </p:spTree>
    <p:extLst>
      <p:ext uri="{BB962C8B-B14F-4D97-AF65-F5344CB8AC3E}">
        <p14:creationId xmlns:p14="http://schemas.microsoft.com/office/powerpoint/2010/main" val="2046394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864" y="319089"/>
            <a:ext cx="7608887" cy="276999"/>
          </a:xfrm>
        </p:spPr>
        <p:txBody>
          <a:bodyPr/>
          <a:lstStyle/>
          <a:p>
            <a:r>
              <a:rPr lang="ru-RU"/>
              <a:t>Образец заголовка</a:t>
            </a:r>
          </a:p>
        </p:txBody>
      </p:sp>
      <p:sp>
        <p:nvSpPr>
          <p:cNvPr id="3" name="Текст 2"/>
          <p:cNvSpPr>
            <a:spLocks noGrp="1"/>
          </p:cNvSpPr>
          <p:nvPr>
            <p:ph type="body" sz="half" idx="1"/>
          </p:nvPr>
        </p:nvSpPr>
        <p:spPr>
          <a:xfrm>
            <a:off x="284164" y="1773239"/>
            <a:ext cx="4275137"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711700" y="1773239"/>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711700" y="4157663"/>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7"/>
          <p:cNvSpPr>
            <a:spLocks noGrp="1" noChangeArrowheads="1"/>
          </p:cNvSpPr>
          <p:nvPr>
            <p:ph type="dt" sz="half" idx="10"/>
          </p:nvPr>
        </p:nvSpPr>
        <p:spPr/>
        <p:txBody>
          <a:bodyPr/>
          <a:lstStyle>
            <a:lvl1pPr>
              <a:defRPr/>
            </a:lvl1pPr>
          </a:lstStyle>
          <a:p>
            <a:pPr>
              <a:defRPr/>
            </a:pPr>
            <a:endParaRPr lang="ru-RU"/>
          </a:p>
        </p:txBody>
      </p:sp>
      <p:sp>
        <p:nvSpPr>
          <p:cNvPr id="7" name="Rectangle 8"/>
          <p:cNvSpPr>
            <a:spLocks noGrp="1" noChangeArrowheads="1"/>
          </p:cNvSpPr>
          <p:nvPr>
            <p:ph type="ftr" sz="quarter" idx="11"/>
          </p:nvPr>
        </p:nvSpPr>
        <p:spPr/>
        <p:txBody>
          <a:bodyPr/>
          <a:lstStyle>
            <a:lvl1pPr>
              <a:defRPr/>
            </a:lvl1pPr>
          </a:lstStyle>
          <a:p>
            <a:pPr>
              <a:defRPr/>
            </a:pPr>
            <a:endParaRPr lang="ru-RU"/>
          </a:p>
        </p:txBody>
      </p:sp>
      <p:sp>
        <p:nvSpPr>
          <p:cNvPr id="8" name="Rectangle 9"/>
          <p:cNvSpPr>
            <a:spLocks noGrp="1" noChangeArrowheads="1"/>
          </p:cNvSpPr>
          <p:nvPr>
            <p:ph type="sldNum" sz="quarter" idx="12"/>
          </p:nvPr>
        </p:nvSpPr>
        <p:spPr/>
        <p:txBody>
          <a:bodyPr/>
          <a:lstStyle>
            <a:lvl1pPr>
              <a:defRPr/>
            </a:lvl1pPr>
          </a:lstStyle>
          <a:p>
            <a:pPr>
              <a:defRPr/>
            </a:pPr>
            <a:fld id="{EE119D84-2DE2-42B2-9D2A-39882D7E3416}" type="slidenum">
              <a:rPr lang="ru-RU" altLang="ru-RU"/>
              <a:pPr>
                <a:defRPr/>
              </a:pPr>
              <a:t>‹#›</a:t>
            </a:fld>
            <a:endParaRPr lang="ru-RU" altLang="ru-RU"/>
          </a:p>
        </p:txBody>
      </p:sp>
    </p:spTree>
    <p:extLst>
      <p:ext uri="{BB962C8B-B14F-4D97-AF65-F5344CB8AC3E}">
        <p14:creationId xmlns:p14="http://schemas.microsoft.com/office/powerpoint/2010/main" val="1346303608"/>
      </p:ext>
    </p:extLst>
  </p:cSld>
  <p:clrMapOvr>
    <a:masterClrMapping/>
  </p:clrMapOvr>
  <p:transition spd="med">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2"/>
            <a:ext cx="7543800" cy="276999"/>
          </a:xfrm>
        </p:spPr>
        <p:txBody>
          <a:bodyPr/>
          <a:lstStyle/>
          <a:p>
            <a:r>
              <a:rPr lang="ru-RU"/>
              <a:t>Образец заголовка</a:t>
            </a:r>
          </a:p>
        </p:txBody>
      </p:sp>
      <p:sp>
        <p:nvSpPr>
          <p:cNvPr id="3" name="Текст 2"/>
          <p:cNvSpPr>
            <a:spLocks noGrp="1"/>
          </p:cNvSpPr>
          <p:nvPr>
            <p:ph type="body" sz="half" idx="1"/>
          </p:nvPr>
        </p:nvSpPr>
        <p:spPr>
          <a:xfrm>
            <a:off x="540457" y="1981200"/>
            <a:ext cx="3966633"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556" y="1981200"/>
            <a:ext cx="3968044"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1066800" y="6248400"/>
            <a:ext cx="1905000" cy="277813"/>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429000" y="6248400"/>
            <a:ext cx="2895600" cy="277813"/>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705600" y="6248400"/>
            <a:ext cx="1905000" cy="277813"/>
          </a:xfrm>
        </p:spPr>
        <p:txBody>
          <a:bodyPr/>
          <a:lstStyle>
            <a:lvl1pPr>
              <a:defRPr/>
            </a:lvl1pPr>
          </a:lstStyle>
          <a:p>
            <a:pPr>
              <a:defRPr/>
            </a:pPr>
            <a:fld id="{E94BDA72-868A-40FE-859F-E61CBAA44B6C}" type="slidenum">
              <a:rPr lang="ru-RU" altLang="ru-RU"/>
              <a:pPr>
                <a:defRPr/>
              </a:pPr>
              <a:t>‹#›</a:t>
            </a:fld>
            <a:endParaRPr lang="ru-RU" altLang="ru-RU"/>
          </a:p>
        </p:txBody>
      </p:sp>
    </p:spTree>
    <p:extLst>
      <p:ext uri="{BB962C8B-B14F-4D97-AF65-F5344CB8AC3E}">
        <p14:creationId xmlns:p14="http://schemas.microsoft.com/office/powerpoint/2010/main" val="2236963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6440" y="965936"/>
            <a:ext cx="616297" cy="1107996"/>
          </a:xfrm>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D941FF6-0256-4BBC-B970-6E6608A31F40}" type="slidenum">
              <a:rPr lang="en-US" altLang="ru-RU"/>
              <a:pPr>
                <a:defRPr/>
              </a:pPr>
              <a:t>‹#›</a:t>
            </a:fld>
            <a:endParaRPr lang="en-US" altLang="ru-RU"/>
          </a:p>
        </p:txBody>
      </p:sp>
    </p:spTree>
    <p:extLst>
      <p:ext uri="{BB962C8B-B14F-4D97-AF65-F5344CB8AC3E}">
        <p14:creationId xmlns:p14="http://schemas.microsoft.com/office/powerpoint/2010/main" val="3260990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864" y="319089"/>
            <a:ext cx="7608887" cy="276999"/>
          </a:xfrm>
        </p:spPr>
        <p:txBody>
          <a:bodyPr/>
          <a:lstStyle/>
          <a:p>
            <a:r>
              <a:rPr lang="ru-RU"/>
              <a:t>Образец заголовка</a:t>
            </a:r>
          </a:p>
        </p:txBody>
      </p:sp>
      <p:sp>
        <p:nvSpPr>
          <p:cNvPr id="3" name="Содержимое 2"/>
          <p:cNvSpPr>
            <a:spLocks noGrp="1"/>
          </p:cNvSpPr>
          <p:nvPr>
            <p:ph sz="half" idx="1"/>
          </p:nvPr>
        </p:nvSpPr>
        <p:spPr>
          <a:xfrm>
            <a:off x="284164" y="1773239"/>
            <a:ext cx="8704262"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4164" y="4157663"/>
            <a:ext cx="8704262"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7"/>
          <p:cNvSpPr>
            <a:spLocks noGrp="1" noChangeArrowheads="1"/>
          </p:cNvSpPr>
          <p:nvPr>
            <p:ph type="dt" sz="half" idx="10"/>
          </p:nvPr>
        </p:nvSpPr>
        <p:spPr/>
        <p:txBody>
          <a:bodyPr/>
          <a:lstStyle>
            <a:lvl1pPr>
              <a:defRPr/>
            </a:lvl1pPr>
          </a:lstStyle>
          <a:p>
            <a:pPr>
              <a:defRPr/>
            </a:pPr>
            <a:endParaRPr lang="ru-RU"/>
          </a:p>
        </p:txBody>
      </p:sp>
      <p:sp>
        <p:nvSpPr>
          <p:cNvPr id="6" name="Rectangle 8"/>
          <p:cNvSpPr>
            <a:spLocks noGrp="1" noChangeArrowheads="1"/>
          </p:cNvSpPr>
          <p:nvPr>
            <p:ph type="ftr" sz="quarter" idx="11"/>
          </p:nvPr>
        </p:nvSpPr>
        <p:spPr/>
        <p:txBody>
          <a:bodyPr/>
          <a:lstStyle>
            <a:lvl1pPr>
              <a:defRPr/>
            </a:lvl1pPr>
          </a:lstStyle>
          <a:p>
            <a:pPr>
              <a:defRPr/>
            </a:pPr>
            <a:endParaRPr lang="ru-RU"/>
          </a:p>
        </p:txBody>
      </p:sp>
      <p:sp>
        <p:nvSpPr>
          <p:cNvPr id="7" name="Rectangle 9"/>
          <p:cNvSpPr>
            <a:spLocks noGrp="1" noChangeArrowheads="1"/>
          </p:cNvSpPr>
          <p:nvPr>
            <p:ph type="sldNum" sz="quarter" idx="12"/>
          </p:nvPr>
        </p:nvSpPr>
        <p:spPr/>
        <p:txBody>
          <a:bodyPr/>
          <a:lstStyle>
            <a:lvl1pPr>
              <a:defRPr/>
            </a:lvl1pPr>
          </a:lstStyle>
          <a:p>
            <a:pPr>
              <a:defRPr/>
            </a:pPr>
            <a:fld id="{F1EBE366-DAD7-4358-8CD7-E3E3877ABEDC}" type="slidenum">
              <a:rPr lang="ru-RU" altLang="ru-RU"/>
              <a:pPr>
                <a:defRPr/>
              </a:pPr>
              <a:t>‹#›</a:t>
            </a:fld>
            <a:endParaRPr lang="ru-RU" altLang="ru-RU"/>
          </a:p>
        </p:txBody>
      </p:sp>
    </p:spTree>
    <p:extLst>
      <p:ext uri="{BB962C8B-B14F-4D97-AF65-F5344CB8AC3E}">
        <p14:creationId xmlns:p14="http://schemas.microsoft.com/office/powerpoint/2010/main" val="3163095559"/>
      </p:ext>
    </p:extLst>
  </p:cSld>
  <p:clrMapOvr>
    <a:masterClrMapping/>
  </p:clrMapOvr>
  <p:transition spd="med">
    <p:cover dir="l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1"/>
            <a:ext cx="7543800" cy="276999"/>
          </a:xfrm>
        </p:spPr>
        <p:txBody>
          <a:bodyPr/>
          <a:lstStyle/>
          <a:p>
            <a:r>
              <a:rPr lang="ru-RU"/>
              <a:t>Образец заголовка</a:t>
            </a:r>
          </a:p>
        </p:txBody>
      </p:sp>
      <p:sp>
        <p:nvSpPr>
          <p:cNvPr id="3" name="Содержимое 2"/>
          <p:cNvSpPr>
            <a:spLocks noGrp="1"/>
          </p:cNvSpPr>
          <p:nvPr>
            <p:ph sz="half" idx="1"/>
          </p:nvPr>
        </p:nvSpPr>
        <p:spPr>
          <a:xfrm>
            <a:off x="1066800" y="1981200"/>
            <a:ext cx="3695700"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14900" y="1981200"/>
            <a:ext cx="3695700"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1066800" y="6248400"/>
            <a:ext cx="1905000" cy="277813"/>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429000" y="6248400"/>
            <a:ext cx="2895600" cy="277813"/>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705600" y="6248400"/>
            <a:ext cx="1905000" cy="277813"/>
          </a:xfrm>
        </p:spPr>
        <p:txBody>
          <a:bodyPr/>
          <a:lstStyle>
            <a:lvl1pPr>
              <a:defRPr/>
            </a:lvl1pPr>
          </a:lstStyle>
          <a:p>
            <a:pPr>
              <a:defRPr/>
            </a:pPr>
            <a:fld id="{C43A2B2D-E937-48F9-AB99-8DBA0C76E779}" type="slidenum">
              <a:rPr lang="ru-RU" altLang="ru-RU"/>
              <a:pPr>
                <a:defRPr/>
              </a:pPr>
              <a:t>‹#›</a:t>
            </a:fld>
            <a:endParaRPr lang="ru-RU" altLang="ru-RU"/>
          </a:p>
        </p:txBody>
      </p:sp>
    </p:spTree>
    <p:extLst>
      <p:ext uri="{BB962C8B-B14F-4D97-AF65-F5344CB8AC3E}">
        <p14:creationId xmlns:p14="http://schemas.microsoft.com/office/powerpoint/2010/main" val="3265212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864" y="319089"/>
            <a:ext cx="7608887" cy="276999"/>
          </a:xfrm>
        </p:spPr>
        <p:txBody>
          <a:bodyPr/>
          <a:lstStyle/>
          <a:p>
            <a:r>
              <a:rPr lang="ru-RU"/>
              <a:t>Образец заголовка</a:t>
            </a:r>
          </a:p>
        </p:txBody>
      </p:sp>
      <p:sp>
        <p:nvSpPr>
          <p:cNvPr id="3" name="Содержимое 2"/>
          <p:cNvSpPr>
            <a:spLocks noGrp="1"/>
          </p:cNvSpPr>
          <p:nvPr>
            <p:ph sz="half" idx="1"/>
          </p:nvPr>
        </p:nvSpPr>
        <p:spPr>
          <a:xfrm>
            <a:off x="284164" y="1773239"/>
            <a:ext cx="4275137"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711700" y="1773239"/>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711700" y="4157663"/>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7"/>
          <p:cNvSpPr>
            <a:spLocks noGrp="1" noChangeArrowheads="1"/>
          </p:cNvSpPr>
          <p:nvPr>
            <p:ph type="dt" sz="half" idx="10"/>
          </p:nvPr>
        </p:nvSpPr>
        <p:spPr/>
        <p:txBody>
          <a:bodyPr/>
          <a:lstStyle>
            <a:lvl1pPr>
              <a:defRPr/>
            </a:lvl1pPr>
          </a:lstStyle>
          <a:p>
            <a:pPr>
              <a:defRPr/>
            </a:pPr>
            <a:endParaRPr lang="ru-RU"/>
          </a:p>
        </p:txBody>
      </p:sp>
      <p:sp>
        <p:nvSpPr>
          <p:cNvPr id="7" name="Rectangle 8"/>
          <p:cNvSpPr>
            <a:spLocks noGrp="1" noChangeArrowheads="1"/>
          </p:cNvSpPr>
          <p:nvPr>
            <p:ph type="ftr" sz="quarter" idx="11"/>
          </p:nvPr>
        </p:nvSpPr>
        <p:spPr/>
        <p:txBody>
          <a:bodyPr/>
          <a:lstStyle>
            <a:lvl1pPr>
              <a:defRPr/>
            </a:lvl1pPr>
          </a:lstStyle>
          <a:p>
            <a:pPr>
              <a:defRPr/>
            </a:pPr>
            <a:endParaRPr lang="ru-RU"/>
          </a:p>
        </p:txBody>
      </p:sp>
      <p:sp>
        <p:nvSpPr>
          <p:cNvPr id="8" name="Rectangle 9"/>
          <p:cNvSpPr>
            <a:spLocks noGrp="1" noChangeArrowheads="1"/>
          </p:cNvSpPr>
          <p:nvPr>
            <p:ph type="sldNum" sz="quarter" idx="12"/>
          </p:nvPr>
        </p:nvSpPr>
        <p:spPr/>
        <p:txBody>
          <a:bodyPr/>
          <a:lstStyle>
            <a:lvl1pPr>
              <a:defRPr/>
            </a:lvl1pPr>
          </a:lstStyle>
          <a:p>
            <a:pPr>
              <a:defRPr/>
            </a:pPr>
            <a:fld id="{54DA1675-63C9-47E5-A52D-4B8C9B5C380A}" type="slidenum">
              <a:rPr lang="ru-RU" altLang="ru-RU"/>
              <a:pPr>
                <a:defRPr/>
              </a:pPr>
              <a:t>‹#›</a:t>
            </a:fld>
            <a:endParaRPr lang="ru-RU" altLang="ru-RU"/>
          </a:p>
        </p:txBody>
      </p:sp>
    </p:spTree>
    <p:extLst>
      <p:ext uri="{BB962C8B-B14F-4D97-AF65-F5344CB8AC3E}">
        <p14:creationId xmlns:p14="http://schemas.microsoft.com/office/powerpoint/2010/main" val="2460928030"/>
      </p:ext>
    </p:extLst>
  </p:cSld>
  <p:clrMapOvr>
    <a:masterClrMapping/>
  </p:clrMapOvr>
  <p:transition spd="med">
    <p:cover dir="l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95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ru-RU"/>
              <a:t>Образец заголовка</a:t>
            </a:r>
          </a:p>
        </p:txBody>
      </p:sp>
      <p:sp>
        <p:nvSpPr>
          <p:cNvPr id="195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ru-RU"/>
              <a:t>Образец подзаголовка</a:t>
            </a:r>
          </a:p>
        </p:txBody>
      </p:sp>
      <p:sp>
        <p:nvSpPr>
          <p:cNvPr id="5" name="Rectangle 5"/>
          <p:cNvSpPr>
            <a:spLocks noGrp="1" noChangeArrowheads="1"/>
          </p:cNvSpPr>
          <p:nvPr>
            <p:ph type="ftr" sz="quarter" idx="10"/>
          </p:nvPr>
        </p:nvSpPr>
        <p:spPr/>
        <p:txBody>
          <a:bodyPr/>
          <a:lstStyle>
            <a:lvl1pPr>
              <a:defRPr/>
            </a:lvl1pPr>
          </a:lstStyle>
          <a:p>
            <a:pPr>
              <a:defRPr/>
            </a:pPr>
            <a:endParaRPr lang="ru-RU"/>
          </a:p>
        </p:txBody>
      </p:sp>
      <p:sp>
        <p:nvSpPr>
          <p:cNvPr id="6" name="Rectangle 6"/>
          <p:cNvSpPr>
            <a:spLocks noGrp="1" noChangeArrowheads="1"/>
          </p:cNvSpPr>
          <p:nvPr>
            <p:ph type="sldNum" sz="quarter" idx="11"/>
          </p:nvPr>
        </p:nvSpPr>
        <p:spPr/>
        <p:txBody>
          <a:bodyPr/>
          <a:lstStyle>
            <a:lvl1pPr>
              <a:defRPr/>
            </a:lvl1pPr>
          </a:lstStyle>
          <a:p>
            <a:pPr>
              <a:defRPr/>
            </a:pPr>
            <a:fld id="{9436A929-0EF9-4357-8DE6-24BC8681DB46}" type="slidenum">
              <a:rPr lang="ru-RU" altLang="ru-RU"/>
              <a:pPr>
                <a:defRPr/>
              </a:pPr>
              <a:t>‹#›</a:t>
            </a:fld>
            <a:endParaRPr lang="ru-RU" altLang="ru-RU"/>
          </a:p>
        </p:txBody>
      </p:sp>
      <p:sp>
        <p:nvSpPr>
          <p:cNvPr id="7" name="Rectangle 7"/>
          <p:cNvSpPr>
            <a:spLocks noGrp="1" noChangeArrowheads="1"/>
          </p:cNvSpPr>
          <p:nvPr>
            <p:ph type="dt" sz="quarter" idx="12"/>
          </p:nvPr>
        </p:nvSpPr>
        <p:spPr/>
        <p:txBody>
          <a:bodyPr/>
          <a:lstStyle>
            <a:lvl1pPr>
              <a:defRPr/>
            </a:lvl1pPr>
          </a:lstStyle>
          <a:p>
            <a:pPr>
              <a:defRPr/>
            </a:pPr>
            <a:endParaRPr lang="ru-RU"/>
          </a:p>
        </p:txBody>
      </p:sp>
    </p:spTree>
    <p:extLst>
      <p:ext uri="{BB962C8B-B14F-4D97-AF65-F5344CB8AC3E}">
        <p14:creationId xmlns:p14="http://schemas.microsoft.com/office/powerpoint/2010/main" val="2913550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A7717AA-C602-4285-AF6B-3A6A19701FA8}" type="slidenum">
              <a:rPr lang="ru-RU" altLang="ru-RU"/>
              <a:pPr>
                <a:defRPr/>
              </a:pPr>
              <a:t>‹#›</a:t>
            </a:fld>
            <a:endParaRPr lang="ru-RU" altLang="ru-RU"/>
          </a:p>
        </p:txBody>
      </p:sp>
    </p:spTree>
    <p:extLst>
      <p:ext uri="{BB962C8B-B14F-4D97-AF65-F5344CB8AC3E}">
        <p14:creationId xmlns:p14="http://schemas.microsoft.com/office/powerpoint/2010/main" val="195297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9782756-78D4-4C23-A6B1-8B2DD934F208}" type="slidenum">
              <a:rPr lang="ru-RU" altLang="ru-RU"/>
              <a:pPr>
                <a:defRPr/>
              </a:pPr>
              <a:t>‹#›</a:t>
            </a:fld>
            <a:endParaRPr lang="ru-RU" altLang="ru-RU"/>
          </a:p>
        </p:txBody>
      </p:sp>
    </p:spTree>
    <p:extLst>
      <p:ext uri="{BB962C8B-B14F-4D97-AF65-F5344CB8AC3E}">
        <p14:creationId xmlns:p14="http://schemas.microsoft.com/office/powerpoint/2010/main" val="289828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E6D19E5-5E23-4DC3-ADF7-636D23BC2D35}" type="slidenum">
              <a:rPr lang="ru-RU" altLang="ru-RU"/>
              <a:pPr>
                <a:defRPr/>
              </a:pPr>
              <a:t>‹#›</a:t>
            </a:fld>
            <a:endParaRPr lang="ru-RU" altLang="ru-RU"/>
          </a:p>
        </p:txBody>
      </p:sp>
    </p:spTree>
    <p:extLst>
      <p:ext uri="{BB962C8B-B14F-4D97-AF65-F5344CB8AC3E}">
        <p14:creationId xmlns:p14="http://schemas.microsoft.com/office/powerpoint/2010/main" val="314348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A060BEC0-B9D2-421E-9BF8-95F0FF22C9D0}" type="slidenum">
              <a:rPr lang="ru-RU" altLang="ru-RU"/>
              <a:pPr>
                <a:defRPr/>
              </a:pPr>
              <a:t>‹#›</a:t>
            </a:fld>
            <a:endParaRPr lang="ru-RU" altLang="ru-RU"/>
          </a:p>
        </p:txBody>
      </p:sp>
    </p:spTree>
    <p:extLst>
      <p:ext uri="{BB962C8B-B14F-4D97-AF65-F5344CB8AC3E}">
        <p14:creationId xmlns:p14="http://schemas.microsoft.com/office/powerpoint/2010/main" val="2742176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A8524C2-A9FA-4518-904E-48A64B6B380B}" type="slidenum">
              <a:rPr lang="ru-RU" altLang="ru-RU"/>
              <a:pPr>
                <a:defRPr/>
              </a:pPr>
              <a:t>‹#›</a:t>
            </a:fld>
            <a:endParaRPr lang="ru-RU" altLang="ru-RU"/>
          </a:p>
        </p:txBody>
      </p:sp>
    </p:spTree>
    <p:extLst>
      <p:ext uri="{BB962C8B-B14F-4D97-AF65-F5344CB8AC3E}">
        <p14:creationId xmlns:p14="http://schemas.microsoft.com/office/powerpoint/2010/main" val="944319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706A607-7624-43C7-9468-1D9A8E090D88}" type="slidenum">
              <a:rPr lang="ru-RU" altLang="ru-RU"/>
              <a:pPr>
                <a:defRPr/>
              </a:pPr>
              <a:t>‹#›</a:t>
            </a:fld>
            <a:endParaRPr lang="ru-RU" altLang="ru-RU"/>
          </a:p>
        </p:txBody>
      </p:sp>
    </p:spTree>
    <p:extLst>
      <p:ext uri="{BB962C8B-B14F-4D97-AF65-F5344CB8AC3E}">
        <p14:creationId xmlns:p14="http://schemas.microsoft.com/office/powerpoint/2010/main" val="1676481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A9E31F80-5955-40E7-8F20-5E064779E38F}" type="slidenum">
              <a:rPr lang="ru-RU" altLang="ru-RU"/>
              <a:pPr>
                <a:defRPr/>
              </a:pPr>
              <a:t>‹#›</a:t>
            </a:fld>
            <a:endParaRPr lang="ru-RU" altLang="ru-RU"/>
          </a:p>
        </p:txBody>
      </p:sp>
    </p:spTree>
    <p:extLst>
      <p:ext uri="{BB962C8B-B14F-4D97-AF65-F5344CB8AC3E}">
        <p14:creationId xmlns:p14="http://schemas.microsoft.com/office/powerpoint/2010/main" val="689270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EA7F999-DB9C-4C12-A942-9C4969E65576}" type="slidenum">
              <a:rPr lang="ru-RU" altLang="ru-RU"/>
              <a:pPr>
                <a:defRPr/>
              </a:pPr>
              <a:t>‹#›</a:t>
            </a:fld>
            <a:endParaRPr lang="ru-RU" altLang="ru-RU"/>
          </a:p>
        </p:txBody>
      </p:sp>
    </p:spTree>
    <p:extLst>
      <p:ext uri="{BB962C8B-B14F-4D97-AF65-F5344CB8AC3E}">
        <p14:creationId xmlns:p14="http://schemas.microsoft.com/office/powerpoint/2010/main" val="3301119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FB0BD88-8671-4503-9D27-A897BDD29535}" type="slidenum">
              <a:rPr lang="ru-RU" altLang="ru-RU"/>
              <a:pPr>
                <a:defRPr/>
              </a:pPr>
              <a:t>‹#›</a:t>
            </a:fld>
            <a:endParaRPr lang="ru-RU" altLang="ru-RU"/>
          </a:p>
        </p:txBody>
      </p:sp>
    </p:spTree>
    <p:extLst>
      <p:ext uri="{BB962C8B-B14F-4D97-AF65-F5344CB8AC3E}">
        <p14:creationId xmlns:p14="http://schemas.microsoft.com/office/powerpoint/2010/main" val="232907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4F12AA9-A30B-4AF2-99B9-26EC4644F32D}" type="slidenum">
              <a:rPr lang="ru-RU" altLang="ru-RU"/>
              <a:pPr>
                <a:defRPr/>
              </a:pPr>
              <a:t>‹#›</a:t>
            </a:fld>
            <a:endParaRPr lang="ru-RU" altLang="ru-RU"/>
          </a:p>
        </p:txBody>
      </p:sp>
    </p:spTree>
    <p:extLst>
      <p:ext uri="{BB962C8B-B14F-4D97-AF65-F5344CB8AC3E}">
        <p14:creationId xmlns:p14="http://schemas.microsoft.com/office/powerpoint/2010/main" val="1304437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92100"/>
            <a:ext cx="2057400" cy="57277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92100"/>
            <a:ext cx="6019800" cy="57277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EBEBAFB-9D1B-4394-889D-F555E575DA79}" type="slidenum">
              <a:rPr lang="ru-RU" altLang="ru-RU"/>
              <a:pPr>
                <a:defRPr/>
              </a:pPr>
              <a:t>‹#›</a:t>
            </a:fld>
            <a:endParaRPr lang="ru-RU" altLang="ru-RU"/>
          </a:p>
        </p:txBody>
      </p:sp>
    </p:spTree>
    <p:extLst>
      <p:ext uri="{BB962C8B-B14F-4D97-AF65-F5344CB8AC3E}">
        <p14:creationId xmlns:p14="http://schemas.microsoft.com/office/powerpoint/2010/main" val="4114682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Таблица 2"/>
          <p:cNvSpPr>
            <a:spLocks noGrp="1"/>
          </p:cNvSpPr>
          <p:nvPr>
            <p:ph type="tbl" idx="1"/>
          </p:nvPr>
        </p:nvSpPr>
        <p:spPr>
          <a:xfrm>
            <a:off x="457200" y="1905000"/>
            <a:ext cx="8229600" cy="4114800"/>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28C7D19-6BC7-4CD6-8065-A12EDB66BD3F}" type="slidenum">
              <a:rPr lang="ru-RU" altLang="ru-RU"/>
              <a:pPr>
                <a:defRPr/>
              </a:pPr>
              <a:t>‹#›</a:t>
            </a:fld>
            <a:endParaRPr lang="ru-RU" altLang="ru-RU"/>
          </a:p>
        </p:txBody>
      </p:sp>
    </p:spTree>
    <p:extLst>
      <p:ext uri="{BB962C8B-B14F-4D97-AF65-F5344CB8AC3E}">
        <p14:creationId xmlns:p14="http://schemas.microsoft.com/office/powerpoint/2010/main" val="1393357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Текст 2"/>
          <p:cNvSpPr>
            <a:spLocks noGrp="1"/>
          </p:cNvSpPr>
          <p:nvPr>
            <p:ph type="body"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9010C57-8E8D-4456-9D80-E350769C10DB}" type="slidenum">
              <a:rPr lang="ru-RU" altLang="ru-RU"/>
              <a:pPr>
                <a:defRPr/>
              </a:pPr>
              <a:t>‹#›</a:t>
            </a:fld>
            <a:endParaRPr lang="ru-RU" altLang="ru-RU"/>
          </a:p>
        </p:txBody>
      </p:sp>
    </p:spTree>
    <p:extLst>
      <p:ext uri="{BB962C8B-B14F-4D97-AF65-F5344CB8AC3E}">
        <p14:creationId xmlns:p14="http://schemas.microsoft.com/office/powerpoint/2010/main" val="840893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Текст 2"/>
          <p:cNvSpPr>
            <a:spLocks noGrp="1"/>
          </p:cNvSpPr>
          <p:nvPr>
            <p:ph type="body"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CADF3679-0179-495B-8706-93EACCA82415}" type="slidenum">
              <a:rPr lang="ru-RU" altLang="ru-RU"/>
              <a:pPr>
                <a:defRPr/>
              </a:pPr>
              <a:t>‹#›</a:t>
            </a:fld>
            <a:endParaRPr lang="ru-RU" altLang="ru-RU"/>
          </a:p>
        </p:txBody>
      </p:sp>
    </p:spTree>
    <p:extLst>
      <p:ext uri="{BB962C8B-B14F-4D97-AF65-F5344CB8AC3E}">
        <p14:creationId xmlns:p14="http://schemas.microsoft.com/office/powerpoint/2010/main" val="2569517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1E2BD72-8A3A-4A37-9BE5-8F3F53D59FD5}" type="slidenum">
              <a:rPr lang="ru-RU" altLang="ru-RU"/>
              <a:pPr>
                <a:defRPr/>
              </a:pPr>
              <a:t>‹#›</a:t>
            </a:fld>
            <a:endParaRPr lang="ru-RU" altLang="ru-RU"/>
          </a:p>
        </p:txBody>
      </p:sp>
    </p:spTree>
    <p:extLst>
      <p:ext uri="{BB962C8B-B14F-4D97-AF65-F5344CB8AC3E}">
        <p14:creationId xmlns:p14="http://schemas.microsoft.com/office/powerpoint/2010/main" val="1651154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92100"/>
            <a:ext cx="8229600" cy="1384300"/>
          </a:xfrm>
        </p:spPr>
        <p:txBody>
          <a:bodyPr/>
          <a:lstStyle/>
          <a:p>
            <a:r>
              <a:rPr lang="ru-RU"/>
              <a:t>Образец заголовка</a:t>
            </a:r>
          </a:p>
        </p:txBody>
      </p:sp>
      <p:sp>
        <p:nvSpPr>
          <p:cNvPr id="3" name="Содержимое 2"/>
          <p:cNvSpPr>
            <a:spLocks noGrp="1"/>
          </p:cNvSpPr>
          <p:nvPr>
            <p:ph sz="quarter" idx="1"/>
          </p:nvPr>
        </p:nvSpPr>
        <p:spPr>
          <a:xfrm>
            <a:off x="457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FA6EE73-761B-4122-BAB7-484CCCB6714B}" type="slidenum">
              <a:rPr lang="ru-RU" altLang="ru-RU"/>
              <a:pPr>
                <a:defRPr/>
              </a:pPr>
              <a:t>‹#›</a:t>
            </a:fld>
            <a:endParaRPr lang="ru-RU" altLang="ru-RU"/>
          </a:p>
        </p:txBody>
      </p:sp>
    </p:spTree>
    <p:extLst>
      <p:ext uri="{BB962C8B-B14F-4D97-AF65-F5344CB8AC3E}">
        <p14:creationId xmlns:p14="http://schemas.microsoft.com/office/powerpoint/2010/main" val="1282350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Содержимое 2"/>
          <p:cNvSpPr>
            <a:spLocks noGrp="1"/>
          </p:cNvSpPr>
          <p:nvPr>
            <p:ph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050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4038600"/>
            <a:ext cx="40386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58160F4C-10E0-43A2-8509-78CA6A74F47F}" type="slidenum">
              <a:rPr lang="ru-RU" altLang="ru-RU"/>
              <a:pPr>
                <a:defRPr/>
              </a:pPr>
              <a:t>‹#›</a:t>
            </a:fld>
            <a:endParaRPr lang="ru-RU" altLang="ru-RU"/>
          </a:p>
        </p:txBody>
      </p:sp>
    </p:spTree>
    <p:extLst>
      <p:ext uri="{BB962C8B-B14F-4D97-AF65-F5344CB8AC3E}">
        <p14:creationId xmlns:p14="http://schemas.microsoft.com/office/powerpoint/2010/main" val="3636325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92100"/>
            <a:ext cx="8229600" cy="5727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324CF0B6-1DD9-4989-B525-006BF390174F}" type="slidenum">
              <a:rPr lang="ru-RU" altLang="ru-RU"/>
              <a:pPr>
                <a:defRPr/>
              </a:pPr>
              <a:t>‹#›</a:t>
            </a:fld>
            <a:endParaRPr lang="ru-RU" altLang="ru-RU"/>
          </a:p>
        </p:txBody>
      </p:sp>
    </p:spTree>
    <p:extLst>
      <p:ext uri="{BB962C8B-B14F-4D97-AF65-F5344CB8AC3E}">
        <p14:creationId xmlns:p14="http://schemas.microsoft.com/office/powerpoint/2010/main" val="1211017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Содержимое 2"/>
          <p:cNvSpPr>
            <a:spLocks noGrp="1"/>
          </p:cNvSpPr>
          <p:nvPr>
            <p:ph sz="half" idx="1"/>
          </p:nvPr>
        </p:nvSpPr>
        <p:spPr>
          <a:xfrm>
            <a:off x="457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E9A580B-91B9-4F32-BEA8-88D99AE49A73}" type="slidenum">
              <a:rPr lang="ru-RU" altLang="ru-RU"/>
              <a:pPr>
                <a:defRPr/>
              </a:pPr>
              <a:t>‹#›</a:t>
            </a:fld>
            <a:endParaRPr lang="ru-RU" altLang="ru-RU"/>
          </a:p>
        </p:txBody>
      </p:sp>
    </p:spTree>
    <p:extLst>
      <p:ext uri="{BB962C8B-B14F-4D97-AF65-F5344CB8AC3E}">
        <p14:creationId xmlns:p14="http://schemas.microsoft.com/office/powerpoint/2010/main" val="2074863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a:lstStyle>
            <a:lvl1pPr>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64A64F98-12D4-4410-A276-BAFD7F08ADDB}" type="datetimeFigureOut">
              <a:rPr lang="en-US"/>
              <a:pPr>
                <a:defRPr/>
              </a:pPr>
              <a:t>2/20/2025</a:t>
            </a:fld>
            <a:endParaRPr lang="en-US"/>
          </a:p>
        </p:txBody>
      </p:sp>
      <p:sp>
        <p:nvSpPr>
          <p:cNvPr id="6" name="Holder 6"/>
          <p:cNvSpPr>
            <a:spLocks noGrp="1"/>
          </p:cNvSpPr>
          <p:nvPr>
            <p:ph type="sldNum" sz="quarter" idx="12"/>
          </p:nvPr>
        </p:nvSpPr>
        <p:spPr/>
        <p:txBody>
          <a:bodyPr/>
          <a:lstStyle>
            <a:lvl1pPr>
              <a:defRPr/>
            </a:lvl1pPr>
          </a:lstStyle>
          <a:p>
            <a:pPr>
              <a:defRPr/>
            </a:pPr>
            <a:fld id="{2C71BF68-F0B0-47E6-B6FE-6AD337B11780}" type="slidenum">
              <a:rPr lang="ru-RU" altLang="ru-RU"/>
              <a:pPr>
                <a:defRPr/>
              </a:pPr>
              <a:t>‹#›</a:t>
            </a:fld>
            <a:endParaRPr lang="ru-RU" altLang="ru-RU"/>
          </a:p>
        </p:txBody>
      </p:sp>
    </p:spTree>
    <p:extLst>
      <p:ext uri="{BB962C8B-B14F-4D97-AF65-F5344CB8AC3E}">
        <p14:creationId xmlns:p14="http://schemas.microsoft.com/office/powerpoint/2010/main" val="1474509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86440" y="965937"/>
            <a:ext cx="616297" cy="473656"/>
          </a:xfrm>
        </p:spPr>
        <p:txBody>
          <a:bodyPr/>
          <a:lstStyle>
            <a:lvl1pPr>
              <a:defRPr sz="3078" b="1" i="0">
                <a:solidFill>
                  <a:srgbClr val="00A74F"/>
                </a:solidFill>
                <a:latin typeface="Calibri"/>
                <a:cs typeface="Calibri"/>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fld id="{D7A25453-4346-4EB6-B851-DEBF36AB8261}" type="datetimeFigureOut">
              <a:rPr lang="en-US"/>
              <a:pPr>
                <a:defRPr/>
              </a:pPr>
              <a:t>2/20/2025</a:t>
            </a:fld>
            <a:endParaRPr lang="en-US"/>
          </a:p>
        </p:txBody>
      </p:sp>
      <p:sp>
        <p:nvSpPr>
          <p:cNvPr id="6" name="Holder 6"/>
          <p:cNvSpPr>
            <a:spLocks noGrp="1"/>
          </p:cNvSpPr>
          <p:nvPr>
            <p:ph type="sldNum" sz="quarter" idx="12"/>
          </p:nvPr>
        </p:nvSpPr>
        <p:spPr/>
        <p:txBody>
          <a:bodyPr/>
          <a:lstStyle>
            <a:lvl1pPr>
              <a:defRPr/>
            </a:lvl1pPr>
          </a:lstStyle>
          <a:p>
            <a:pPr>
              <a:defRPr/>
            </a:pPr>
            <a:fld id="{CE49EDA3-2652-4B6A-AD6F-6D23DB647C30}" type="slidenum">
              <a:rPr lang="ru-RU" altLang="ru-RU"/>
              <a:pPr>
                <a:defRPr/>
              </a:pPr>
              <a:t>‹#›</a:t>
            </a:fld>
            <a:endParaRPr lang="ru-RU" altLang="ru-RU"/>
          </a:p>
        </p:txBody>
      </p:sp>
    </p:spTree>
    <p:extLst>
      <p:ext uri="{BB962C8B-B14F-4D97-AF65-F5344CB8AC3E}">
        <p14:creationId xmlns:p14="http://schemas.microsoft.com/office/powerpoint/2010/main" val="13367138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5" name="bk object 16"/>
          <p:cNvSpPr>
            <a:spLocks noChangeArrowheads="1"/>
          </p:cNvSpPr>
          <p:nvPr/>
        </p:nvSpPr>
        <p:spPr bwMode="auto">
          <a:xfrm>
            <a:off x="-3175" y="0"/>
            <a:ext cx="9145588"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ru-RU" altLang="ru-RU"/>
          </a:p>
        </p:txBody>
      </p:sp>
      <p:sp>
        <p:nvSpPr>
          <p:cNvPr id="2" name="Holder 2"/>
          <p:cNvSpPr>
            <a:spLocks noGrp="1"/>
          </p:cNvSpPr>
          <p:nvPr>
            <p:ph type="title"/>
          </p:nvPr>
        </p:nvSpPr>
        <p:spPr>
          <a:xfrm>
            <a:off x="1186440" y="965937"/>
            <a:ext cx="616297" cy="473656"/>
          </a:xfrm>
        </p:spPr>
        <p:txBody>
          <a:bodyPr/>
          <a:lstStyle>
            <a:lvl1pPr>
              <a:defRPr sz="3078" b="1" i="0">
                <a:solidFill>
                  <a:srgbClr val="00A74F"/>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a:lstStyle>
            <a:lvl1pPr>
              <a:defRPr/>
            </a:lvl1pPr>
          </a:lstStyle>
          <a:p>
            <a:endParaRPr/>
          </a:p>
        </p:txBody>
      </p:sp>
      <p:sp>
        <p:nvSpPr>
          <p:cNvPr id="6" name="Holder 5"/>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7" name="Holder 6"/>
          <p:cNvSpPr>
            <a:spLocks noGrp="1"/>
          </p:cNvSpPr>
          <p:nvPr>
            <p:ph type="dt" sz="half" idx="11"/>
          </p:nvPr>
        </p:nvSpPr>
        <p:spPr/>
        <p:txBody>
          <a:bodyPr/>
          <a:lstStyle>
            <a:lvl1pPr algn="l">
              <a:defRPr>
                <a:solidFill>
                  <a:schemeClr val="tx1">
                    <a:tint val="75000"/>
                  </a:schemeClr>
                </a:solidFill>
              </a:defRPr>
            </a:lvl1pPr>
          </a:lstStyle>
          <a:p>
            <a:pPr>
              <a:defRPr/>
            </a:pPr>
            <a:fld id="{412CA000-FBE7-45D4-89F8-1A45C79742DE}" type="datetimeFigureOut">
              <a:rPr lang="en-US"/>
              <a:pPr>
                <a:defRPr/>
              </a:pPr>
              <a:t>2/20/2025</a:t>
            </a:fld>
            <a:endParaRPr lang="en-US"/>
          </a:p>
        </p:txBody>
      </p:sp>
      <p:sp>
        <p:nvSpPr>
          <p:cNvPr id="8" name="Holder 7"/>
          <p:cNvSpPr>
            <a:spLocks noGrp="1"/>
          </p:cNvSpPr>
          <p:nvPr>
            <p:ph type="sldNum" sz="quarter" idx="12"/>
          </p:nvPr>
        </p:nvSpPr>
        <p:spPr/>
        <p:txBody>
          <a:bodyPr/>
          <a:lstStyle>
            <a:lvl1pPr>
              <a:defRPr/>
            </a:lvl1pPr>
          </a:lstStyle>
          <a:p>
            <a:pPr>
              <a:defRPr/>
            </a:pPr>
            <a:fld id="{5C73A127-0A78-4519-8DCF-0F322994FE35}" type="slidenum">
              <a:rPr lang="ru-RU" altLang="ru-RU"/>
              <a:pPr>
                <a:defRPr/>
              </a:pPr>
              <a:t>‹#›</a:t>
            </a:fld>
            <a:endParaRPr lang="ru-RU" altLang="ru-RU"/>
          </a:p>
        </p:txBody>
      </p:sp>
    </p:spTree>
    <p:extLst>
      <p:ext uri="{BB962C8B-B14F-4D97-AF65-F5344CB8AC3E}">
        <p14:creationId xmlns:p14="http://schemas.microsoft.com/office/powerpoint/2010/main" val="1421649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86440" y="965937"/>
            <a:ext cx="616297" cy="473656"/>
          </a:xfrm>
        </p:spPr>
        <p:txBody>
          <a:bodyPr/>
          <a:lstStyle>
            <a:lvl1pPr>
              <a:defRPr sz="3078" b="1" i="0">
                <a:solidFill>
                  <a:srgbClr val="00A74F"/>
                </a:solidFill>
                <a:latin typeface="Calibri"/>
                <a:cs typeface="Calibri"/>
              </a:defRPr>
            </a:lvl1pPr>
          </a:lstStyle>
          <a:p>
            <a:endParaRPr/>
          </a:p>
        </p:txBody>
      </p:sp>
      <p:sp>
        <p:nvSpPr>
          <p:cNvPr id="3" name="Holder 4"/>
          <p:cNvSpPr>
            <a:spLocks noGrp="1"/>
          </p:cNvSpPr>
          <p:nvPr>
            <p:ph type="ftr" sz="quarter" idx="10"/>
          </p:nvPr>
        </p:nvSpPr>
        <p:spPr/>
        <p:txBody>
          <a:bodyPr/>
          <a:lstStyle>
            <a:lvl1pPr>
              <a:defRPr/>
            </a:lvl1pPr>
          </a:lstStyle>
          <a:p>
            <a:pPr>
              <a:defRPr/>
            </a:pPr>
            <a:endParaRPr/>
          </a:p>
        </p:txBody>
      </p:sp>
      <p:sp>
        <p:nvSpPr>
          <p:cNvPr id="4" name="Holder 5"/>
          <p:cNvSpPr>
            <a:spLocks noGrp="1"/>
          </p:cNvSpPr>
          <p:nvPr>
            <p:ph type="dt" sz="half" idx="11"/>
          </p:nvPr>
        </p:nvSpPr>
        <p:spPr/>
        <p:txBody>
          <a:bodyPr/>
          <a:lstStyle>
            <a:lvl1pPr>
              <a:defRPr/>
            </a:lvl1pPr>
          </a:lstStyle>
          <a:p>
            <a:pPr>
              <a:defRPr/>
            </a:pPr>
            <a:fld id="{7C30AEFD-23E7-4635-AB96-790587C714CB}" type="datetimeFigureOut">
              <a:rPr lang="en-US"/>
              <a:pPr>
                <a:defRPr/>
              </a:pPr>
              <a:t>2/20/2025</a:t>
            </a:fld>
            <a:endParaRPr lang="en-US"/>
          </a:p>
        </p:txBody>
      </p:sp>
      <p:sp>
        <p:nvSpPr>
          <p:cNvPr id="5" name="Holder 6"/>
          <p:cNvSpPr>
            <a:spLocks noGrp="1"/>
          </p:cNvSpPr>
          <p:nvPr>
            <p:ph type="sldNum" sz="quarter" idx="12"/>
          </p:nvPr>
        </p:nvSpPr>
        <p:spPr/>
        <p:txBody>
          <a:bodyPr/>
          <a:lstStyle>
            <a:lvl1pPr>
              <a:defRPr/>
            </a:lvl1pPr>
          </a:lstStyle>
          <a:p>
            <a:pPr>
              <a:defRPr/>
            </a:pPr>
            <a:fld id="{75CE02A4-6AC3-45BB-AE0B-FD40FAED6B77}" type="slidenum">
              <a:rPr lang="ru-RU" altLang="ru-RU"/>
              <a:pPr>
                <a:defRPr/>
              </a:pPr>
              <a:t>‹#›</a:t>
            </a:fld>
            <a:endParaRPr lang="ru-RU" altLang="ru-RU"/>
          </a:p>
        </p:txBody>
      </p:sp>
    </p:spTree>
    <p:extLst>
      <p:ext uri="{BB962C8B-B14F-4D97-AF65-F5344CB8AC3E}">
        <p14:creationId xmlns:p14="http://schemas.microsoft.com/office/powerpoint/2010/main" val="88111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F199146B-8E2D-4D50-B596-376114A013FF}" type="datetimeFigureOut">
              <a:rPr lang="en-US"/>
              <a:pPr>
                <a:defRPr/>
              </a:pPr>
              <a:t>2/20/2025</a:t>
            </a:fld>
            <a:endParaRPr lang="en-US"/>
          </a:p>
        </p:txBody>
      </p:sp>
      <p:sp>
        <p:nvSpPr>
          <p:cNvPr id="4" name="Holder 6"/>
          <p:cNvSpPr>
            <a:spLocks noGrp="1"/>
          </p:cNvSpPr>
          <p:nvPr>
            <p:ph type="sldNum" sz="quarter" idx="12"/>
          </p:nvPr>
        </p:nvSpPr>
        <p:spPr/>
        <p:txBody>
          <a:bodyPr/>
          <a:lstStyle>
            <a:lvl1pPr>
              <a:defRPr/>
            </a:lvl1pPr>
          </a:lstStyle>
          <a:p>
            <a:pPr>
              <a:defRPr/>
            </a:pPr>
            <a:fld id="{4EEB2485-6676-47B5-93E9-A8B676414FF4}" type="slidenum">
              <a:rPr lang="ru-RU" altLang="ru-RU"/>
              <a:pPr>
                <a:defRPr/>
              </a:pPr>
              <a:t>‹#›</a:t>
            </a:fld>
            <a:endParaRPr lang="ru-RU" altLang="ru-RU"/>
          </a:p>
        </p:txBody>
      </p:sp>
    </p:spTree>
    <p:extLst>
      <p:ext uri="{BB962C8B-B14F-4D97-AF65-F5344CB8AC3E}">
        <p14:creationId xmlns:p14="http://schemas.microsoft.com/office/powerpoint/2010/main" val="590579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639275"/>
            <a:ext cx="7772400" cy="870688"/>
          </a:xfrm>
        </p:spPr>
        <p:txBody>
          <a:bodyPr anchor="b"/>
          <a:lstStyle>
            <a:lvl1pPr algn="ctr">
              <a:defRPr sz="5658"/>
            </a:lvl1pPr>
          </a:lstStyle>
          <a:p>
            <a:r>
              <a:rPr lang="ru-RU"/>
              <a:t>Образец заголовка</a:t>
            </a:r>
            <a:endParaRPr lang="en-US" dirty="0"/>
          </a:p>
        </p:txBody>
      </p:sp>
      <p:sp>
        <p:nvSpPr>
          <p:cNvPr id="3" name="Subtitle 2"/>
          <p:cNvSpPr>
            <a:spLocks noGrp="1"/>
          </p:cNvSpPr>
          <p:nvPr>
            <p:ph type="subTitle" idx="1"/>
          </p:nvPr>
        </p:nvSpPr>
        <p:spPr>
          <a:xfrm>
            <a:off x="1143001" y="3602037"/>
            <a:ext cx="6858000" cy="348237"/>
          </a:xfrm>
        </p:spPr>
        <p:txBody>
          <a:bodyPr/>
          <a:lstStyle>
            <a:lvl1pPr marL="0" indent="0" algn="ctr">
              <a:buNone/>
              <a:defRPr sz="2263"/>
            </a:lvl1pPr>
            <a:lvl2pPr marL="431141" indent="0" algn="ctr">
              <a:buNone/>
              <a:defRPr sz="1886"/>
            </a:lvl2pPr>
            <a:lvl3pPr marL="862283" indent="0" algn="ctr">
              <a:buNone/>
              <a:defRPr sz="1697"/>
            </a:lvl3pPr>
            <a:lvl4pPr marL="1293424" indent="0" algn="ctr">
              <a:buNone/>
              <a:defRPr sz="1508"/>
            </a:lvl4pPr>
            <a:lvl5pPr marL="1724567" indent="0" algn="ctr">
              <a:buNone/>
              <a:defRPr sz="1508"/>
            </a:lvl5pPr>
            <a:lvl6pPr marL="2155708" indent="0" algn="ctr">
              <a:buNone/>
              <a:defRPr sz="1508"/>
            </a:lvl6pPr>
            <a:lvl7pPr marL="2586849" indent="0" algn="ctr">
              <a:buNone/>
              <a:defRPr sz="1508"/>
            </a:lvl7pPr>
            <a:lvl8pPr marL="3017991" indent="0" algn="ctr">
              <a:buNone/>
              <a:defRPr sz="1508"/>
            </a:lvl8pPr>
            <a:lvl9pPr marL="3449132" indent="0" algn="ctr">
              <a:buNone/>
              <a:defRPr sz="1508"/>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3FCF75C6-08D4-46AD-9005-1DD8FB7ACDC7}" type="datetimeFigureOut">
              <a:rPr lang="ru-RU"/>
              <a:pPr>
                <a:defRPr/>
              </a:pPr>
              <a:t>20.02.2025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94E160E-5B25-4618-B59C-8B7DC2847E01}" type="slidenum">
              <a:rPr lang="ru-RU" altLang="ru-RU"/>
              <a:pPr>
                <a:defRPr/>
              </a:pPr>
              <a:t>‹#›</a:t>
            </a:fld>
            <a:endParaRPr lang="ru-RU" altLang="ru-RU"/>
          </a:p>
        </p:txBody>
      </p:sp>
    </p:spTree>
    <p:extLst>
      <p:ext uri="{BB962C8B-B14F-4D97-AF65-F5344CB8AC3E}">
        <p14:creationId xmlns:p14="http://schemas.microsoft.com/office/powerpoint/2010/main" val="4588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EEFCEACF-F765-4C9F-980D-4A66CC411263}" type="slidenum">
              <a:rPr lang="ru-RU" altLang="ru-RU"/>
              <a:pPr>
                <a:defRPr/>
              </a:pPr>
              <a:t>‹#›</a:t>
            </a:fld>
            <a:endParaRPr lang="ru-RU" altLang="ru-RU"/>
          </a:p>
        </p:txBody>
      </p:sp>
    </p:spTree>
    <p:extLst>
      <p:ext uri="{BB962C8B-B14F-4D97-AF65-F5344CB8AC3E}">
        <p14:creationId xmlns:p14="http://schemas.microsoft.com/office/powerpoint/2010/main" val="8100707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378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276999"/>
          </a:xfrm>
        </p:spPr>
        <p:txBody>
          <a:bodyPr/>
          <a:lstStyle/>
          <a:p>
            <a:r>
              <a:rPr lang="ru-RU"/>
              <a:t>Образец заголовка</a:t>
            </a:r>
          </a:p>
        </p:txBody>
      </p:sp>
      <p:sp>
        <p:nvSpPr>
          <p:cNvPr id="3" name="Диаграмма 2"/>
          <p:cNvSpPr>
            <a:spLocks noGrp="1"/>
          </p:cNvSpPr>
          <p:nvPr>
            <p:ph type="chart" idx="1"/>
          </p:nvPr>
        </p:nvSpPr>
        <p:spPr>
          <a:xfrm>
            <a:off x="685800" y="1981200"/>
            <a:ext cx="7772400" cy="276999"/>
          </a:xfrm>
        </p:spPr>
        <p:txBody>
          <a:bodyPr/>
          <a:lstStyle/>
          <a:p>
            <a:pPr lvl="0"/>
            <a:endParaRPr lang="ru-RU" noProof="0"/>
          </a:p>
        </p:txBody>
      </p:sp>
      <p:sp>
        <p:nvSpPr>
          <p:cNvPr id="4" name="Rectangle 5"/>
          <p:cNvSpPr>
            <a:spLocks noGrp="1" noChangeArrowheads="1"/>
          </p:cNvSpPr>
          <p:nvPr>
            <p:ph type="sldNum" sz="quarter" idx="10"/>
          </p:nvPr>
        </p:nvSpPr>
        <p:spPr/>
        <p:txBody>
          <a:bodyPr/>
          <a:lstStyle>
            <a:lvl1pPr>
              <a:defRPr/>
            </a:lvl1pPr>
          </a:lstStyle>
          <a:p>
            <a:pPr>
              <a:defRPr/>
            </a:pPr>
            <a:fld id="{FF56B624-8700-4131-8F58-7D0B15E03D11}" type="slidenum">
              <a:rPr lang="en-US" altLang="ru-RU"/>
              <a:pPr>
                <a:defRPr/>
              </a:pPr>
              <a:t>‹#›</a:t>
            </a:fld>
            <a:endParaRPr lang="en-US" altLang="ru-RU"/>
          </a:p>
        </p:txBody>
      </p:sp>
      <p:sp>
        <p:nvSpPr>
          <p:cNvPr id="5" name="Rectangle 6"/>
          <p:cNvSpPr>
            <a:spLocks noGrp="1" noChangeArrowheads="1"/>
          </p:cNvSpPr>
          <p:nvPr>
            <p:ph type="dt" sz="half" idx="11"/>
          </p:nvPr>
        </p:nvSpPr>
        <p:spPr/>
        <p:txBody>
          <a:bodyPr/>
          <a:lstStyle>
            <a:lvl1pPr>
              <a:defRPr/>
            </a:lvl1pPr>
          </a:lstStyle>
          <a:p>
            <a:pPr>
              <a:defRPr/>
            </a:pPr>
            <a:endParaRPr lang="en-US"/>
          </a:p>
        </p:txBody>
      </p:sp>
      <p:sp>
        <p:nvSpPr>
          <p:cNvPr id="6" name="Rectangle 7"/>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66028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6440" y="965936"/>
            <a:ext cx="616297" cy="1107996"/>
          </a:xfrm>
        </p:spPr>
        <p:txBody>
          <a:bodyPr/>
          <a:lstStyle/>
          <a:p>
            <a:r>
              <a:rPr lang="ru-RU"/>
              <a:t>Образец заголовка</a:t>
            </a:r>
          </a:p>
        </p:txBody>
      </p:sp>
      <p:sp>
        <p:nvSpPr>
          <p:cNvPr id="3" name="Содержимое 2"/>
          <p:cNvSpPr>
            <a:spLocks noGrp="1"/>
          </p:cNvSpPr>
          <p:nvPr>
            <p:ph sz="half" idx="1"/>
          </p:nvPr>
        </p:nvSpPr>
        <p:spPr>
          <a:xfrm>
            <a:off x="685800" y="1981200"/>
            <a:ext cx="3810000" cy="1799339"/>
          </a:xfrm>
        </p:spPr>
        <p:txBody>
          <a:bodyPr/>
          <a:lstStyle>
            <a:lvl1pPr>
              <a:defRPr sz="2641"/>
            </a:lvl1pPr>
            <a:lvl2pPr>
              <a:defRPr sz="2263"/>
            </a:lvl2pPr>
            <a:lvl3pPr>
              <a:defRPr sz="1886"/>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1" y="1981200"/>
            <a:ext cx="3810000" cy="1799339"/>
          </a:xfrm>
        </p:spPr>
        <p:txBody>
          <a:bodyPr/>
          <a:lstStyle>
            <a:lvl1pPr>
              <a:defRPr sz="2641"/>
            </a:lvl1pPr>
            <a:lvl2pPr>
              <a:defRPr sz="2263"/>
            </a:lvl2pPr>
            <a:lvl3pPr>
              <a:defRPr sz="1886"/>
            </a:lvl3pPr>
            <a:lvl4pPr>
              <a:defRPr sz="1697"/>
            </a:lvl4pPr>
            <a:lvl5pPr>
              <a:defRPr sz="1697"/>
            </a:lvl5pPr>
            <a:lvl6pPr>
              <a:defRPr sz="1697"/>
            </a:lvl6pPr>
            <a:lvl7pPr>
              <a:defRPr sz="1697"/>
            </a:lvl7pPr>
            <a:lvl8pPr>
              <a:defRPr sz="1697"/>
            </a:lvl8pPr>
            <a:lvl9pPr>
              <a:defRPr sz="169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E9306E-C025-4094-94E2-12DEBC619EC1}" type="slidenum">
              <a:rPr lang="en-US" altLang="ru-RU"/>
              <a:pPr>
                <a:defRPr/>
              </a:pPr>
              <a:t>‹#›</a:t>
            </a:fld>
            <a:endParaRPr lang="en-US" altLang="ru-RU"/>
          </a:p>
        </p:txBody>
      </p:sp>
    </p:spTree>
    <p:extLst>
      <p:ext uri="{BB962C8B-B14F-4D97-AF65-F5344CB8AC3E}">
        <p14:creationId xmlns:p14="http://schemas.microsoft.com/office/powerpoint/2010/main" val="2159154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276999"/>
          </a:xfrm>
        </p:spPr>
        <p:txBody>
          <a:bodyPr/>
          <a:lstStyle/>
          <a:p>
            <a:r>
              <a:rPr lang="ru-RU"/>
              <a:t>Образец заголовка</a:t>
            </a:r>
          </a:p>
        </p:txBody>
      </p:sp>
      <p:sp>
        <p:nvSpPr>
          <p:cNvPr id="3" name="Таблица 2"/>
          <p:cNvSpPr>
            <a:spLocks noGrp="1"/>
          </p:cNvSpPr>
          <p:nvPr>
            <p:ph type="tbl" idx="1"/>
          </p:nvPr>
        </p:nvSpPr>
        <p:spPr>
          <a:xfrm>
            <a:off x="685800" y="1981200"/>
            <a:ext cx="7772400" cy="276999"/>
          </a:xfrm>
        </p:spPr>
        <p:txBody>
          <a:bodyPr/>
          <a:lstStyle/>
          <a:p>
            <a:pPr lvl="0"/>
            <a:endParaRPr lang="ru-RU"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C74C63-F75F-4B78-9C69-938B588A39CC}" type="slidenum">
              <a:rPr lang="en-US" altLang="ru-RU"/>
              <a:pPr>
                <a:defRPr/>
              </a:pPr>
              <a:t>‹#›</a:t>
            </a:fld>
            <a:endParaRPr lang="en-US" altLang="ru-RU"/>
          </a:p>
        </p:txBody>
      </p:sp>
    </p:spTree>
    <p:extLst>
      <p:ext uri="{BB962C8B-B14F-4D97-AF65-F5344CB8AC3E}">
        <p14:creationId xmlns:p14="http://schemas.microsoft.com/office/powerpoint/2010/main" val="4189753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42901"/>
            <a:ext cx="7772400" cy="276999"/>
          </a:xfrm>
        </p:spPr>
        <p:txBody>
          <a:bodyPr/>
          <a:lstStyle/>
          <a:p>
            <a:r>
              <a:rPr lang="ru-RU"/>
              <a:t>Образец заголовка</a:t>
            </a:r>
          </a:p>
        </p:txBody>
      </p:sp>
      <p:sp>
        <p:nvSpPr>
          <p:cNvPr id="3" name="Текст 2"/>
          <p:cNvSpPr>
            <a:spLocks noGrp="1"/>
          </p:cNvSpPr>
          <p:nvPr>
            <p:ph type="body" sz="half" idx="1"/>
          </p:nvPr>
        </p:nvSpPr>
        <p:spPr>
          <a:xfrm>
            <a:off x="838201" y="1752600"/>
            <a:ext cx="3810000"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Клип 3"/>
          <p:cNvSpPr>
            <a:spLocks noGrp="1"/>
          </p:cNvSpPr>
          <p:nvPr>
            <p:ph type="clipArt" sz="half" idx="2"/>
          </p:nvPr>
        </p:nvSpPr>
        <p:spPr>
          <a:xfrm>
            <a:off x="4800600" y="1752600"/>
            <a:ext cx="3810000" cy="276999"/>
          </a:xfrm>
        </p:spPr>
        <p:txBody>
          <a:bodyPr/>
          <a:lstStyle/>
          <a:p>
            <a:pPr lvl="0"/>
            <a:endParaRPr lang="ru-RU" noProof="0"/>
          </a:p>
        </p:txBody>
      </p:sp>
      <p:sp>
        <p:nvSpPr>
          <p:cNvPr id="5" name="Дата 4"/>
          <p:cNvSpPr>
            <a:spLocks noGrp="1"/>
          </p:cNvSpPr>
          <p:nvPr>
            <p:ph type="dt" sz="half" idx="10"/>
          </p:nvPr>
        </p:nvSpPr>
        <p:spPr>
          <a:xfrm>
            <a:off x="381000" y="6323013"/>
            <a:ext cx="1905000" cy="276225"/>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323013"/>
            <a:ext cx="2895600" cy="2762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858000" y="6323013"/>
            <a:ext cx="1905000" cy="276225"/>
          </a:xfrm>
        </p:spPr>
        <p:txBody>
          <a:bodyPr/>
          <a:lstStyle>
            <a:lvl1pPr>
              <a:defRPr/>
            </a:lvl1pPr>
          </a:lstStyle>
          <a:p>
            <a:pPr>
              <a:defRPr/>
            </a:pPr>
            <a:fld id="{4A4F266D-728E-4A88-BA02-870B2FA58745}" type="slidenum">
              <a:rPr lang="ru-RU" altLang="ru-RU"/>
              <a:pPr>
                <a:defRPr/>
              </a:pPr>
              <a:t>‹#›</a:t>
            </a:fld>
            <a:endParaRPr lang="ru-RU" altLang="ru-RU"/>
          </a:p>
        </p:txBody>
      </p:sp>
    </p:spTree>
    <p:extLst>
      <p:ext uri="{BB962C8B-B14F-4D97-AF65-F5344CB8AC3E}">
        <p14:creationId xmlns:p14="http://schemas.microsoft.com/office/powerpoint/2010/main" val="967669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864" y="319089"/>
            <a:ext cx="7608887" cy="276999"/>
          </a:xfrm>
        </p:spPr>
        <p:txBody>
          <a:bodyPr/>
          <a:lstStyle/>
          <a:p>
            <a:r>
              <a:rPr lang="ru-RU"/>
              <a:t>Образец заголовка</a:t>
            </a:r>
          </a:p>
        </p:txBody>
      </p:sp>
      <p:sp>
        <p:nvSpPr>
          <p:cNvPr id="3" name="Текст 2"/>
          <p:cNvSpPr>
            <a:spLocks noGrp="1"/>
          </p:cNvSpPr>
          <p:nvPr>
            <p:ph type="body" sz="half" idx="1"/>
          </p:nvPr>
        </p:nvSpPr>
        <p:spPr>
          <a:xfrm>
            <a:off x="284164" y="1773239"/>
            <a:ext cx="4275137"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711700" y="1773239"/>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711700" y="4157663"/>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7"/>
          <p:cNvSpPr>
            <a:spLocks noGrp="1" noChangeArrowheads="1"/>
          </p:cNvSpPr>
          <p:nvPr>
            <p:ph type="dt" sz="half" idx="10"/>
          </p:nvPr>
        </p:nvSpPr>
        <p:spPr/>
        <p:txBody>
          <a:bodyPr/>
          <a:lstStyle>
            <a:lvl1pPr>
              <a:defRPr/>
            </a:lvl1pPr>
          </a:lstStyle>
          <a:p>
            <a:pPr>
              <a:defRPr/>
            </a:pPr>
            <a:endParaRPr lang="ru-RU"/>
          </a:p>
        </p:txBody>
      </p:sp>
      <p:sp>
        <p:nvSpPr>
          <p:cNvPr id="7" name="Rectangle 8"/>
          <p:cNvSpPr>
            <a:spLocks noGrp="1" noChangeArrowheads="1"/>
          </p:cNvSpPr>
          <p:nvPr>
            <p:ph type="ftr" sz="quarter" idx="11"/>
          </p:nvPr>
        </p:nvSpPr>
        <p:spPr/>
        <p:txBody>
          <a:bodyPr/>
          <a:lstStyle>
            <a:lvl1pPr>
              <a:defRPr/>
            </a:lvl1pPr>
          </a:lstStyle>
          <a:p>
            <a:pPr>
              <a:defRPr/>
            </a:pPr>
            <a:endParaRPr lang="ru-RU"/>
          </a:p>
        </p:txBody>
      </p:sp>
      <p:sp>
        <p:nvSpPr>
          <p:cNvPr id="8" name="Rectangle 9"/>
          <p:cNvSpPr>
            <a:spLocks noGrp="1" noChangeArrowheads="1"/>
          </p:cNvSpPr>
          <p:nvPr>
            <p:ph type="sldNum" sz="quarter" idx="12"/>
          </p:nvPr>
        </p:nvSpPr>
        <p:spPr/>
        <p:txBody>
          <a:bodyPr/>
          <a:lstStyle>
            <a:lvl1pPr>
              <a:defRPr/>
            </a:lvl1pPr>
          </a:lstStyle>
          <a:p>
            <a:pPr>
              <a:defRPr/>
            </a:pPr>
            <a:fld id="{6C69D14C-AB41-4BEA-9260-DC84C4D1020F}" type="slidenum">
              <a:rPr lang="ru-RU" altLang="ru-RU"/>
              <a:pPr>
                <a:defRPr/>
              </a:pPr>
              <a:t>‹#›</a:t>
            </a:fld>
            <a:endParaRPr lang="ru-RU" altLang="ru-RU"/>
          </a:p>
        </p:txBody>
      </p:sp>
    </p:spTree>
    <p:extLst>
      <p:ext uri="{BB962C8B-B14F-4D97-AF65-F5344CB8AC3E}">
        <p14:creationId xmlns:p14="http://schemas.microsoft.com/office/powerpoint/2010/main" val="3131697862"/>
      </p:ext>
    </p:extLst>
  </p:cSld>
  <p:clrMapOvr>
    <a:masterClrMapping/>
  </p:clrMapOvr>
  <p:transition spd="med">
    <p:cover dir="l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2"/>
            <a:ext cx="7543800" cy="276999"/>
          </a:xfrm>
        </p:spPr>
        <p:txBody>
          <a:bodyPr/>
          <a:lstStyle/>
          <a:p>
            <a:r>
              <a:rPr lang="ru-RU"/>
              <a:t>Образец заголовка</a:t>
            </a:r>
          </a:p>
        </p:txBody>
      </p:sp>
      <p:sp>
        <p:nvSpPr>
          <p:cNvPr id="3" name="Текст 2"/>
          <p:cNvSpPr>
            <a:spLocks noGrp="1"/>
          </p:cNvSpPr>
          <p:nvPr>
            <p:ph type="body" sz="half" idx="1"/>
          </p:nvPr>
        </p:nvSpPr>
        <p:spPr>
          <a:xfrm>
            <a:off x="540457" y="1981200"/>
            <a:ext cx="3966633"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556" y="1981200"/>
            <a:ext cx="3968044"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1066800" y="6248400"/>
            <a:ext cx="1905000" cy="277813"/>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429000" y="6248400"/>
            <a:ext cx="2895600" cy="277813"/>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705600" y="6248400"/>
            <a:ext cx="1905000" cy="277813"/>
          </a:xfrm>
        </p:spPr>
        <p:txBody>
          <a:bodyPr/>
          <a:lstStyle>
            <a:lvl1pPr>
              <a:defRPr/>
            </a:lvl1pPr>
          </a:lstStyle>
          <a:p>
            <a:pPr>
              <a:defRPr/>
            </a:pPr>
            <a:fld id="{3F9F2D1F-5F63-4B72-A7AE-A860E5D1F727}" type="slidenum">
              <a:rPr lang="ru-RU" altLang="ru-RU"/>
              <a:pPr>
                <a:defRPr/>
              </a:pPr>
              <a:t>‹#›</a:t>
            </a:fld>
            <a:endParaRPr lang="ru-RU" altLang="ru-RU"/>
          </a:p>
        </p:txBody>
      </p:sp>
    </p:spTree>
    <p:extLst>
      <p:ext uri="{BB962C8B-B14F-4D97-AF65-F5344CB8AC3E}">
        <p14:creationId xmlns:p14="http://schemas.microsoft.com/office/powerpoint/2010/main" val="3634543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6440" y="965936"/>
            <a:ext cx="616297" cy="1107996"/>
          </a:xfrm>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046DBB1-F1E6-466B-B3E8-F970DE557CB9}" type="slidenum">
              <a:rPr lang="en-US" altLang="ru-RU"/>
              <a:pPr>
                <a:defRPr/>
              </a:pPr>
              <a:t>‹#›</a:t>
            </a:fld>
            <a:endParaRPr lang="en-US" altLang="ru-RU"/>
          </a:p>
        </p:txBody>
      </p:sp>
    </p:spTree>
    <p:extLst>
      <p:ext uri="{BB962C8B-B14F-4D97-AF65-F5344CB8AC3E}">
        <p14:creationId xmlns:p14="http://schemas.microsoft.com/office/powerpoint/2010/main" val="2130877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864" y="319089"/>
            <a:ext cx="7608887" cy="276999"/>
          </a:xfrm>
        </p:spPr>
        <p:txBody>
          <a:bodyPr/>
          <a:lstStyle/>
          <a:p>
            <a:r>
              <a:rPr lang="ru-RU"/>
              <a:t>Образец заголовка</a:t>
            </a:r>
          </a:p>
        </p:txBody>
      </p:sp>
      <p:sp>
        <p:nvSpPr>
          <p:cNvPr id="3" name="Содержимое 2"/>
          <p:cNvSpPr>
            <a:spLocks noGrp="1"/>
          </p:cNvSpPr>
          <p:nvPr>
            <p:ph sz="half" idx="1"/>
          </p:nvPr>
        </p:nvSpPr>
        <p:spPr>
          <a:xfrm>
            <a:off x="284164" y="1773239"/>
            <a:ext cx="8704262"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4164" y="4157663"/>
            <a:ext cx="8704262"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7"/>
          <p:cNvSpPr>
            <a:spLocks noGrp="1" noChangeArrowheads="1"/>
          </p:cNvSpPr>
          <p:nvPr>
            <p:ph type="dt" sz="half" idx="10"/>
          </p:nvPr>
        </p:nvSpPr>
        <p:spPr/>
        <p:txBody>
          <a:bodyPr/>
          <a:lstStyle>
            <a:lvl1pPr>
              <a:defRPr/>
            </a:lvl1pPr>
          </a:lstStyle>
          <a:p>
            <a:pPr>
              <a:defRPr/>
            </a:pPr>
            <a:endParaRPr lang="ru-RU"/>
          </a:p>
        </p:txBody>
      </p:sp>
      <p:sp>
        <p:nvSpPr>
          <p:cNvPr id="6" name="Rectangle 8"/>
          <p:cNvSpPr>
            <a:spLocks noGrp="1" noChangeArrowheads="1"/>
          </p:cNvSpPr>
          <p:nvPr>
            <p:ph type="ftr" sz="quarter" idx="11"/>
          </p:nvPr>
        </p:nvSpPr>
        <p:spPr/>
        <p:txBody>
          <a:bodyPr/>
          <a:lstStyle>
            <a:lvl1pPr>
              <a:defRPr/>
            </a:lvl1pPr>
          </a:lstStyle>
          <a:p>
            <a:pPr>
              <a:defRPr/>
            </a:pPr>
            <a:endParaRPr lang="ru-RU"/>
          </a:p>
        </p:txBody>
      </p:sp>
      <p:sp>
        <p:nvSpPr>
          <p:cNvPr id="7" name="Rectangle 9"/>
          <p:cNvSpPr>
            <a:spLocks noGrp="1" noChangeArrowheads="1"/>
          </p:cNvSpPr>
          <p:nvPr>
            <p:ph type="sldNum" sz="quarter" idx="12"/>
          </p:nvPr>
        </p:nvSpPr>
        <p:spPr/>
        <p:txBody>
          <a:bodyPr/>
          <a:lstStyle>
            <a:lvl1pPr>
              <a:defRPr/>
            </a:lvl1pPr>
          </a:lstStyle>
          <a:p>
            <a:pPr>
              <a:defRPr/>
            </a:pPr>
            <a:fld id="{C4E8F8FB-BDC4-43A9-9321-9192C9F3EBB0}" type="slidenum">
              <a:rPr lang="ru-RU" altLang="ru-RU"/>
              <a:pPr>
                <a:defRPr/>
              </a:pPr>
              <a:t>‹#›</a:t>
            </a:fld>
            <a:endParaRPr lang="ru-RU" altLang="ru-RU"/>
          </a:p>
        </p:txBody>
      </p:sp>
    </p:spTree>
    <p:extLst>
      <p:ext uri="{BB962C8B-B14F-4D97-AF65-F5344CB8AC3E}">
        <p14:creationId xmlns:p14="http://schemas.microsoft.com/office/powerpoint/2010/main" val="3203332419"/>
      </p:ext>
    </p:extLst>
  </p:cSld>
  <p:clrMapOvr>
    <a:masterClrMapping/>
  </p:clrMapOvr>
  <p:transition spd="med">
    <p:cover dir="l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1"/>
            <a:ext cx="7543800" cy="276999"/>
          </a:xfrm>
        </p:spPr>
        <p:txBody>
          <a:bodyPr/>
          <a:lstStyle/>
          <a:p>
            <a:r>
              <a:rPr lang="ru-RU"/>
              <a:t>Образец заголовка</a:t>
            </a:r>
          </a:p>
        </p:txBody>
      </p:sp>
      <p:sp>
        <p:nvSpPr>
          <p:cNvPr id="3" name="Содержимое 2"/>
          <p:cNvSpPr>
            <a:spLocks noGrp="1"/>
          </p:cNvSpPr>
          <p:nvPr>
            <p:ph sz="half" idx="1"/>
          </p:nvPr>
        </p:nvSpPr>
        <p:spPr>
          <a:xfrm>
            <a:off x="1066800" y="1981200"/>
            <a:ext cx="3695700"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14900" y="1981200"/>
            <a:ext cx="3695700"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1066800" y="6248400"/>
            <a:ext cx="1905000" cy="277813"/>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429000" y="6248400"/>
            <a:ext cx="2895600" cy="277813"/>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705600" y="6248400"/>
            <a:ext cx="1905000" cy="277813"/>
          </a:xfrm>
        </p:spPr>
        <p:txBody>
          <a:bodyPr/>
          <a:lstStyle>
            <a:lvl1pPr>
              <a:defRPr/>
            </a:lvl1pPr>
          </a:lstStyle>
          <a:p>
            <a:pPr>
              <a:defRPr/>
            </a:pPr>
            <a:fld id="{893FCB92-4125-4B33-BEC8-11E12C51888B}" type="slidenum">
              <a:rPr lang="ru-RU" altLang="ru-RU"/>
              <a:pPr>
                <a:defRPr/>
              </a:pPr>
              <a:t>‹#›</a:t>
            </a:fld>
            <a:endParaRPr lang="ru-RU" altLang="ru-RU"/>
          </a:p>
        </p:txBody>
      </p:sp>
    </p:spTree>
    <p:extLst>
      <p:ext uri="{BB962C8B-B14F-4D97-AF65-F5344CB8AC3E}">
        <p14:creationId xmlns:p14="http://schemas.microsoft.com/office/powerpoint/2010/main" val="55327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587E3B4-2462-47E6-895F-93AB09423B61}" type="slidenum">
              <a:rPr lang="ru-RU" altLang="ru-RU"/>
              <a:pPr>
                <a:defRPr/>
              </a:pPr>
              <a:t>‹#›</a:t>
            </a:fld>
            <a:endParaRPr lang="ru-RU" altLang="ru-RU"/>
          </a:p>
        </p:txBody>
      </p:sp>
    </p:spTree>
    <p:extLst>
      <p:ext uri="{BB962C8B-B14F-4D97-AF65-F5344CB8AC3E}">
        <p14:creationId xmlns:p14="http://schemas.microsoft.com/office/powerpoint/2010/main" val="1993955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864" y="319089"/>
            <a:ext cx="7608887" cy="276999"/>
          </a:xfrm>
        </p:spPr>
        <p:txBody>
          <a:bodyPr/>
          <a:lstStyle/>
          <a:p>
            <a:r>
              <a:rPr lang="ru-RU"/>
              <a:t>Образец заголовка</a:t>
            </a:r>
          </a:p>
        </p:txBody>
      </p:sp>
      <p:sp>
        <p:nvSpPr>
          <p:cNvPr id="3" name="Содержимое 2"/>
          <p:cNvSpPr>
            <a:spLocks noGrp="1"/>
          </p:cNvSpPr>
          <p:nvPr>
            <p:ph sz="half" idx="1"/>
          </p:nvPr>
        </p:nvSpPr>
        <p:spPr>
          <a:xfrm>
            <a:off x="284164" y="1773239"/>
            <a:ext cx="4275137"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711700" y="1773239"/>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711700" y="4157663"/>
            <a:ext cx="4276725" cy="16065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7"/>
          <p:cNvSpPr>
            <a:spLocks noGrp="1" noChangeArrowheads="1"/>
          </p:cNvSpPr>
          <p:nvPr>
            <p:ph type="dt" sz="half" idx="10"/>
          </p:nvPr>
        </p:nvSpPr>
        <p:spPr/>
        <p:txBody>
          <a:bodyPr/>
          <a:lstStyle>
            <a:lvl1pPr>
              <a:defRPr/>
            </a:lvl1pPr>
          </a:lstStyle>
          <a:p>
            <a:pPr>
              <a:defRPr/>
            </a:pPr>
            <a:endParaRPr lang="ru-RU"/>
          </a:p>
        </p:txBody>
      </p:sp>
      <p:sp>
        <p:nvSpPr>
          <p:cNvPr id="7" name="Rectangle 8"/>
          <p:cNvSpPr>
            <a:spLocks noGrp="1" noChangeArrowheads="1"/>
          </p:cNvSpPr>
          <p:nvPr>
            <p:ph type="ftr" sz="quarter" idx="11"/>
          </p:nvPr>
        </p:nvSpPr>
        <p:spPr/>
        <p:txBody>
          <a:bodyPr/>
          <a:lstStyle>
            <a:lvl1pPr>
              <a:defRPr/>
            </a:lvl1pPr>
          </a:lstStyle>
          <a:p>
            <a:pPr>
              <a:defRPr/>
            </a:pPr>
            <a:endParaRPr lang="ru-RU"/>
          </a:p>
        </p:txBody>
      </p:sp>
      <p:sp>
        <p:nvSpPr>
          <p:cNvPr id="8" name="Rectangle 9"/>
          <p:cNvSpPr>
            <a:spLocks noGrp="1" noChangeArrowheads="1"/>
          </p:cNvSpPr>
          <p:nvPr>
            <p:ph type="sldNum" sz="quarter" idx="12"/>
          </p:nvPr>
        </p:nvSpPr>
        <p:spPr/>
        <p:txBody>
          <a:bodyPr/>
          <a:lstStyle>
            <a:lvl1pPr>
              <a:defRPr/>
            </a:lvl1pPr>
          </a:lstStyle>
          <a:p>
            <a:pPr>
              <a:defRPr/>
            </a:pPr>
            <a:fld id="{EDD27C9E-10E8-4C33-A76C-1B525D845328}" type="slidenum">
              <a:rPr lang="ru-RU" altLang="ru-RU"/>
              <a:pPr>
                <a:defRPr/>
              </a:pPr>
              <a:t>‹#›</a:t>
            </a:fld>
            <a:endParaRPr lang="ru-RU" altLang="ru-RU"/>
          </a:p>
        </p:txBody>
      </p:sp>
    </p:spTree>
    <p:extLst>
      <p:ext uri="{BB962C8B-B14F-4D97-AF65-F5344CB8AC3E}">
        <p14:creationId xmlns:p14="http://schemas.microsoft.com/office/powerpoint/2010/main" val="1511347955"/>
      </p:ext>
    </p:extLst>
  </p:cSld>
  <p:clrMapOvr>
    <a:masterClrMapping/>
  </p:clrMapOvr>
  <p:transition spd="med">
    <p:cover dir="l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Прямоугольник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Заголовок 1"/>
          <p:cNvSpPr>
            <a:spLocks noGrp="1"/>
          </p:cNvSpPr>
          <p:nvPr>
            <p:ph type="ctrTitle"/>
          </p:nvPr>
        </p:nvSpPr>
        <p:spPr>
          <a:xfrm>
            <a:off x="685800" y="3355848"/>
            <a:ext cx="8077200" cy="1673352"/>
          </a:xfrm>
        </p:spPr>
        <p:txBody>
          <a:bodyPr tIns="0" bIns="0" anchor="t"/>
          <a:lstStyle>
            <a:lvl1pPr algn="l">
              <a:defRPr sz="4700" b="1"/>
            </a:lvl1pPr>
            <a:extLst/>
          </a:lstStyle>
          <a:p>
            <a:r>
              <a:rPr lang="ru-RU"/>
              <a:t>Образец заголовка</a:t>
            </a:r>
            <a:endParaRPr lang="en-US"/>
          </a:p>
        </p:txBody>
      </p:sp>
      <p:sp>
        <p:nvSpPr>
          <p:cNvPr id="3" name="Подзаголовок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ru-RU"/>
              <a:t>Образец подзаголовка</a:t>
            </a:r>
            <a:endParaRPr lang="en-US"/>
          </a:p>
        </p:txBody>
      </p:sp>
      <p:sp>
        <p:nvSpPr>
          <p:cNvPr id="6" name="Дата 3"/>
          <p:cNvSpPr>
            <a:spLocks noGrp="1"/>
          </p:cNvSpPr>
          <p:nvPr>
            <p:ph type="dt" sz="half" idx="10"/>
          </p:nvPr>
        </p:nvSpPr>
        <p:spPr/>
        <p:txBody>
          <a:bodyPr/>
          <a:lstStyle>
            <a:lvl1pPr>
              <a:defRPr/>
            </a:lvl1pPr>
          </a:lstStyle>
          <a:p>
            <a:pPr>
              <a:defRPr/>
            </a:pPr>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4A913F3C-DCAF-414C-A76B-62EE9602C8B8}" type="slidenum">
              <a:rPr lang="ru-RU" altLang="ru-RU"/>
              <a:pPr>
                <a:defRPr/>
              </a:pPr>
              <a:t>‹#›</a:t>
            </a:fld>
            <a:endParaRPr lang="ru-RU" altLang="ru-RU"/>
          </a:p>
        </p:txBody>
      </p:sp>
    </p:spTree>
    <p:extLst>
      <p:ext uri="{BB962C8B-B14F-4D97-AF65-F5344CB8AC3E}">
        <p14:creationId xmlns:p14="http://schemas.microsoft.com/office/powerpoint/2010/main" val="3183480341"/>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229600" cy="1252728"/>
          </a:xfrm>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E27977F-7F3B-4A3A-B37D-96370A5D6613}" type="slidenum">
              <a:rPr lang="ru-RU" altLang="ru-RU"/>
              <a:pPr>
                <a:defRPr/>
              </a:pPr>
              <a:t>‹#›</a:t>
            </a:fld>
            <a:endParaRPr lang="ru-RU" altLang="ru-RU"/>
          </a:p>
        </p:txBody>
      </p:sp>
    </p:spTree>
    <p:extLst>
      <p:ext uri="{BB962C8B-B14F-4D97-AF65-F5344CB8AC3E}">
        <p14:creationId xmlns:p14="http://schemas.microsoft.com/office/powerpoint/2010/main" val="444115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Прямоугольник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Заголовок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ru-RU"/>
              <a:t>Образец заголовка</a:t>
            </a:r>
            <a:endParaRPr lang="en-US"/>
          </a:p>
        </p:txBody>
      </p:sp>
      <p:sp>
        <p:nvSpPr>
          <p:cNvPr id="3" name="Текст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ru-RU"/>
              <a:t>Образец текста</a:t>
            </a:r>
          </a:p>
        </p:txBody>
      </p:sp>
      <p:sp>
        <p:nvSpPr>
          <p:cNvPr id="6" name="Дата 3"/>
          <p:cNvSpPr>
            <a:spLocks noGrp="1"/>
          </p:cNvSpPr>
          <p:nvPr>
            <p:ph type="dt" sz="half" idx="10"/>
          </p:nvPr>
        </p:nvSpPr>
        <p:spPr/>
        <p:txBody>
          <a:bodyPr/>
          <a:lstStyle>
            <a:lvl1pPr>
              <a:defRPr/>
            </a:lvl1pPr>
          </a:lstStyle>
          <a:p>
            <a:pPr>
              <a:defRPr/>
            </a:pPr>
            <a:endParaRPr lang="ru-RU"/>
          </a:p>
        </p:txBody>
      </p:sp>
      <p:sp>
        <p:nvSpPr>
          <p:cNvPr id="7" name="Нижний колонтитул 4"/>
          <p:cNvSpPr>
            <a:spLocks noGrp="1"/>
          </p:cNvSpPr>
          <p:nvPr>
            <p:ph type="ftr" sz="quarter" idx="11"/>
          </p:nvPr>
        </p:nvSpPr>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6E67C289-8E5D-458D-B735-3637C33E7575}" type="slidenum">
              <a:rPr lang="ru-RU" altLang="ru-RU"/>
              <a:pPr>
                <a:defRPr/>
              </a:pPr>
              <a:t>‹#›</a:t>
            </a:fld>
            <a:endParaRPr lang="ru-RU" altLang="ru-RU"/>
          </a:p>
        </p:txBody>
      </p:sp>
    </p:spTree>
    <p:extLst>
      <p:ext uri="{BB962C8B-B14F-4D97-AF65-F5344CB8AC3E}">
        <p14:creationId xmlns:p14="http://schemas.microsoft.com/office/powerpoint/2010/main" val="2907845727"/>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13E0ACE-2500-490A-89AD-98D33C3689EE}" type="slidenum">
              <a:rPr lang="ru-RU" altLang="ru-RU"/>
              <a:pPr>
                <a:defRPr/>
              </a:pPr>
              <a:t>‹#›</a:t>
            </a:fld>
            <a:endParaRPr lang="ru-RU" altLang="ru-RU"/>
          </a:p>
        </p:txBody>
      </p:sp>
    </p:spTree>
    <p:extLst>
      <p:ext uri="{BB962C8B-B14F-4D97-AF65-F5344CB8AC3E}">
        <p14:creationId xmlns:p14="http://schemas.microsoft.com/office/powerpoint/2010/main" val="32085681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extLst/>
          </a:lstStyle>
          <a:p>
            <a:r>
              <a:rPr lang="ru-RU"/>
              <a:t>Образец заголовка</a:t>
            </a:r>
            <a:endParaRPr lang="en-US"/>
          </a:p>
        </p:txBody>
      </p:sp>
      <p:sp>
        <p:nvSpPr>
          <p:cNvPr id="3" name="Текст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ru-RU"/>
              <a:t>Образец текста</a:t>
            </a:r>
          </a:p>
        </p:txBody>
      </p:sp>
      <p:sp>
        <p:nvSpPr>
          <p:cNvPr id="4" name="Содержимое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ru-RU"/>
              <a:t>Образец текста</a:t>
            </a:r>
          </a:p>
        </p:txBody>
      </p:sp>
      <p:sp>
        <p:nvSpPr>
          <p:cNvPr id="6" name="Содержимое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3"/>
          <p:cNvSpPr>
            <a:spLocks noGrp="1"/>
          </p:cNvSpPr>
          <p:nvPr>
            <p:ph type="dt" sz="half" idx="10"/>
          </p:nvPr>
        </p:nvSpPr>
        <p:spPr/>
        <p:txBody>
          <a:bodyPr/>
          <a:lstStyle>
            <a:lvl1pPr>
              <a:defRPr/>
            </a:lvl1pPr>
          </a:lstStyle>
          <a:p>
            <a:pPr>
              <a:defRPr/>
            </a:pPr>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EB907BB6-5226-46A1-9E13-952C8E6B1696}" type="slidenum">
              <a:rPr lang="ru-RU" altLang="ru-RU"/>
              <a:pPr>
                <a:defRPr/>
              </a:pPr>
              <a:t>‹#›</a:t>
            </a:fld>
            <a:endParaRPr lang="ru-RU" altLang="ru-RU"/>
          </a:p>
        </p:txBody>
      </p:sp>
    </p:spTree>
    <p:extLst>
      <p:ext uri="{BB962C8B-B14F-4D97-AF65-F5344CB8AC3E}">
        <p14:creationId xmlns:p14="http://schemas.microsoft.com/office/powerpoint/2010/main" val="1257388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3"/>
          <p:cNvSpPr>
            <a:spLocks noGrp="1"/>
          </p:cNvSpPr>
          <p:nvPr>
            <p:ph type="dt" sz="half" idx="10"/>
          </p:nvPr>
        </p:nvSpPr>
        <p:spPr/>
        <p:txBody>
          <a:bodyPr/>
          <a:lstStyle>
            <a:lvl1pPr>
              <a:defRPr/>
            </a:lvl1pPr>
          </a:lstStyle>
          <a:p>
            <a:pPr>
              <a:defRPr/>
            </a:pPr>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61C1A0EC-E018-4191-8ED5-78DB45FB9F37}" type="slidenum">
              <a:rPr lang="ru-RU" altLang="ru-RU"/>
              <a:pPr>
                <a:defRPr/>
              </a:pPr>
              <a:t>‹#›</a:t>
            </a:fld>
            <a:endParaRPr lang="ru-RU" altLang="ru-RU"/>
          </a:p>
        </p:txBody>
      </p:sp>
    </p:spTree>
    <p:extLst>
      <p:ext uri="{BB962C8B-B14F-4D97-AF65-F5344CB8AC3E}">
        <p14:creationId xmlns:p14="http://schemas.microsoft.com/office/powerpoint/2010/main" val="1632261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E6A41A1C-DA48-4A8A-8DBF-D237ADE815A8}" type="slidenum">
              <a:rPr lang="ru-RU" altLang="ru-RU"/>
              <a:pPr>
                <a:defRPr/>
              </a:pPr>
              <a:t>‹#›</a:t>
            </a:fld>
            <a:endParaRPr lang="ru-RU" altLang="ru-RU"/>
          </a:p>
        </p:txBody>
      </p:sp>
    </p:spTree>
    <p:extLst>
      <p:ext uri="{BB962C8B-B14F-4D97-AF65-F5344CB8AC3E}">
        <p14:creationId xmlns:p14="http://schemas.microsoft.com/office/powerpoint/2010/main" val="21791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Прямоугольник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Заголовок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ru-RU"/>
              <a:t>Образец заголовка</a:t>
            </a:r>
            <a:endParaRPr lang="en-US"/>
          </a:p>
        </p:txBody>
      </p:sp>
      <p:sp>
        <p:nvSpPr>
          <p:cNvPr id="3" name="Содержимое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ru-RU"/>
              <a:t>Образец текста</a:t>
            </a:r>
          </a:p>
        </p:txBody>
      </p:sp>
      <p:sp>
        <p:nvSpPr>
          <p:cNvPr id="7" name="Дата 4"/>
          <p:cNvSpPr>
            <a:spLocks noGrp="1"/>
          </p:cNvSpPr>
          <p:nvPr>
            <p:ph type="dt" sz="half" idx="10"/>
          </p:nvPr>
        </p:nvSpPr>
        <p:spPr/>
        <p:txBody>
          <a:bodyPr/>
          <a:lstStyle>
            <a:lvl1pPr>
              <a:defRPr/>
            </a:lvl1pPr>
          </a:lstStyle>
          <a:p>
            <a:pPr>
              <a:defRPr/>
            </a:pPr>
            <a:endParaRPr lang="ru-RU"/>
          </a:p>
        </p:txBody>
      </p:sp>
      <p:sp>
        <p:nvSpPr>
          <p:cNvPr id="8" name="Нижний колонтитул 5"/>
          <p:cNvSpPr>
            <a:spLocks noGrp="1"/>
          </p:cNvSpPr>
          <p:nvPr>
            <p:ph type="ftr" sz="quarter" idx="11"/>
          </p:nvPr>
        </p:nvSpPr>
        <p:spPr/>
        <p:txBody>
          <a:bodyPr/>
          <a:lstStyle>
            <a:lvl1pPr>
              <a:defRPr/>
            </a:lvl1pPr>
          </a:lstStyle>
          <a:p>
            <a:pPr>
              <a:defRPr/>
            </a:pPr>
            <a:endParaRPr lang="ru-RU"/>
          </a:p>
        </p:txBody>
      </p:sp>
      <p:sp>
        <p:nvSpPr>
          <p:cNvPr id="9" name="Номер слайда 6"/>
          <p:cNvSpPr>
            <a:spLocks noGrp="1"/>
          </p:cNvSpPr>
          <p:nvPr>
            <p:ph type="sldNum" sz="quarter" idx="12"/>
          </p:nvPr>
        </p:nvSpPr>
        <p:spPr/>
        <p:txBody>
          <a:bodyPr/>
          <a:lstStyle>
            <a:lvl1pPr>
              <a:defRPr/>
            </a:lvl1pPr>
          </a:lstStyle>
          <a:p>
            <a:pPr>
              <a:defRPr/>
            </a:pPr>
            <a:fld id="{21368FEA-EB95-40E3-AADF-58FFF359ED66}" type="slidenum">
              <a:rPr lang="ru-RU" altLang="ru-RU"/>
              <a:pPr>
                <a:defRPr/>
              </a:pPr>
              <a:t>‹#›</a:t>
            </a:fld>
            <a:endParaRPr lang="ru-RU" altLang="ru-RU"/>
          </a:p>
        </p:txBody>
      </p:sp>
    </p:spTree>
    <p:extLst>
      <p:ext uri="{BB962C8B-B14F-4D97-AF65-F5344CB8AC3E}">
        <p14:creationId xmlns:p14="http://schemas.microsoft.com/office/powerpoint/2010/main" val="335493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bg2"/>
        </a:solidFill>
        <a:effectLst/>
      </p:bgPr>
    </p:bg>
    <p:spTree>
      <p:nvGrpSpPr>
        <p:cNvPr id="1" name=""/>
        <p:cNvGrpSpPr/>
        <p:nvPr/>
      </p:nvGrpSpPr>
      <p:grpSpPr>
        <a:xfrm>
          <a:off x="0" y="0"/>
          <a:ext cx="0" cy="0"/>
          <a:chOff x="0" y="0"/>
          <a:chExt cx="0" cy="0"/>
        </a:xfrm>
      </p:grpSpPr>
      <p:sp>
        <p:nvSpPr>
          <p:cNvPr id="5" name="Прямоугольник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Прямоугольник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Заголовок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ru-RU"/>
              <a:t>Образец заголовка</a:t>
            </a:r>
            <a:endParaRPr lang="en-US"/>
          </a:p>
        </p:txBody>
      </p:sp>
      <p:sp>
        <p:nvSpPr>
          <p:cNvPr id="3" name="Рисунок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ru-RU" noProof="0"/>
              <a:t>Вставка рисунка</a:t>
            </a:r>
            <a:endParaRPr lang="en-US" noProof="0" dirty="0"/>
          </a:p>
        </p:txBody>
      </p:sp>
      <p:sp>
        <p:nvSpPr>
          <p:cNvPr id="4" name="Текст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ru-RU"/>
              <a:t>Образец текста</a:t>
            </a:r>
          </a:p>
        </p:txBody>
      </p:sp>
      <p:sp>
        <p:nvSpPr>
          <p:cNvPr id="7" name="Дата 4"/>
          <p:cNvSpPr>
            <a:spLocks noGrp="1"/>
          </p:cNvSpPr>
          <p:nvPr>
            <p:ph type="dt" sz="half" idx="10"/>
          </p:nvPr>
        </p:nvSpPr>
        <p:spPr>
          <a:xfrm>
            <a:off x="165100" y="1169988"/>
            <a:ext cx="2522538" cy="201612"/>
          </a:xfrm>
        </p:spPr>
        <p:txBody>
          <a:bodyPr/>
          <a:lstStyle>
            <a:lvl1pPr>
              <a:defRPr/>
            </a:lvl1pPr>
          </a:lstStyle>
          <a:p>
            <a:pPr>
              <a:defRPr/>
            </a:pPr>
            <a:endParaRPr lang="ru-RU"/>
          </a:p>
        </p:txBody>
      </p:sp>
      <p:sp>
        <p:nvSpPr>
          <p:cNvPr id="8" name="Нижний колонтитул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ru-RU"/>
          </a:p>
        </p:txBody>
      </p:sp>
      <p:sp>
        <p:nvSpPr>
          <p:cNvPr id="9" name="Номер слайда 6"/>
          <p:cNvSpPr>
            <a:spLocks noGrp="1"/>
          </p:cNvSpPr>
          <p:nvPr>
            <p:ph type="sldNum" sz="quarter" idx="12"/>
          </p:nvPr>
        </p:nvSpPr>
        <p:spPr>
          <a:xfrm>
            <a:off x="8339138" y="1169988"/>
            <a:ext cx="733425" cy="201612"/>
          </a:xfrm>
        </p:spPr>
        <p:txBody>
          <a:bodyPr/>
          <a:lstStyle>
            <a:lvl1pPr>
              <a:defRPr/>
            </a:lvl1pPr>
          </a:lstStyle>
          <a:p>
            <a:pPr>
              <a:defRPr/>
            </a:pPr>
            <a:fld id="{637E49D5-4C26-4DCF-907A-DA735C1DE239}" type="slidenum">
              <a:rPr lang="ru-RU" altLang="ru-RU"/>
              <a:pPr>
                <a:defRPr/>
              </a:pPr>
              <a:t>‹#›</a:t>
            </a:fld>
            <a:endParaRPr lang="ru-RU" altLang="ru-RU"/>
          </a:p>
        </p:txBody>
      </p:sp>
    </p:spTree>
    <p:extLst>
      <p:ext uri="{BB962C8B-B14F-4D97-AF65-F5344CB8AC3E}">
        <p14:creationId xmlns:p14="http://schemas.microsoft.com/office/powerpoint/2010/main" val="107602068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4651C22-FD66-423A-99D1-4FC2A1A2086F}" type="slidenum">
              <a:rPr lang="ru-RU" altLang="ru-RU"/>
              <a:pPr>
                <a:defRPr/>
              </a:pPr>
              <a:t>‹#›</a:t>
            </a:fld>
            <a:endParaRPr lang="ru-RU" altLang="ru-RU"/>
          </a:p>
        </p:txBody>
      </p:sp>
    </p:spTree>
    <p:extLst>
      <p:ext uri="{BB962C8B-B14F-4D97-AF65-F5344CB8AC3E}">
        <p14:creationId xmlns:p14="http://schemas.microsoft.com/office/powerpoint/2010/main" val="6345167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AD4B8EE-2AC6-4781-9C8F-17F873A9AC50}" type="slidenum">
              <a:rPr lang="ru-RU" altLang="ru-RU"/>
              <a:pPr>
                <a:defRPr/>
              </a:pPr>
              <a:t>‹#›</a:t>
            </a:fld>
            <a:endParaRPr lang="ru-RU" altLang="ru-RU"/>
          </a:p>
        </p:txBody>
      </p:sp>
    </p:spTree>
    <p:extLst>
      <p:ext uri="{BB962C8B-B14F-4D97-AF65-F5344CB8AC3E}">
        <p14:creationId xmlns:p14="http://schemas.microsoft.com/office/powerpoint/2010/main" val="2396047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Прямоугольник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Вертикальный заголовок 1"/>
          <p:cNvSpPr>
            <a:spLocks noGrp="1"/>
          </p:cNvSpPr>
          <p:nvPr>
            <p:ph type="title" orient="vert"/>
          </p:nvPr>
        </p:nvSpPr>
        <p:spPr>
          <a:xfrm>
            <a:off x="6781800" y="274640"/>
            <a:ext cx="19050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304800"/>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Дата 3"/>
          <p:cNvSpPr>
            <a:spLocks noGrp="1"/>
          </p:cNvSpPr>
          <p:nvPr>
            <p:ph type="dt" sz="half" idx="10"/>
          </p:nvPr>
        </p:nvSpPr>
        <p:spPr/>
        <p:txBody>
          <a:bodyPr/>
          <a:lstStyle>
            <a:lvl1pPr>
              <a:defRPr/>
            </a:lvl1pPr>
          </a:lstStyle>
          <a:p>
            <a:pPr>
              <a:defRPr/>
            </a:pPr>
            <a:endParaRPr lang="ru-RU"/>
          </a:p>
        </p:txBody>
      </p:sp>
      <p:sp>
        <p:nvSpPr>
          <p:cNvPr id="7" name="Нижний колонтитул 4"/>
          <p:cNvSpPr>
            <a:spLocks noGrp="1"/>
          </p:cNvSpPr>
          <p:nvPr>
            <p:ph type="ftr" sz="quarter" idx="11"/>
          </p:nvPr>
        </p:nvSpPr>
        <p:spPr>
          <a:xfrm>
            <a:off x="2640013" y="6376988"/>
            <a:ext cx="3836987" cy="365125"/>
          </a:xfrm>
        </p:spPr>
        <p:txBody>
          <a:bodyPr/>
          <a:lstStyle>
            <a:lvl1pPr>
              <a:defRPr/>
            </a:lvl1pPr>
          </a:lstStyle>
          <a:p>
            <a:pPr>
              <a:defRPr/>
            </a:pPr>
            <a:endParaRPr lang="ru-RU"/>
          </a:p>
        </p:txBody>
      </p:sp>
      <p:sp>
        <p:nvSpPr>
          <p:cNvPr id="8" name="Номер слайда 5"/>
          <p:cNvSpPr>
            <a:spLocks noGrp="1"/>
          </p:cNvSpPr>
          <p:nvPr>
            <p:ph type="sldNum" sz="quarter" idx="12"/>
          </p:nvPr>
        </p:nvSpPr>
        <p:spPr/>
        <p:txBody>
          <a:bodyPr/>
          <a:lstStyle>
            <a:lvl1pPr>
              <a:defRPr/>
            </a:lvl1pPr>
          </a:lstStyle>
          <a:p>
            <a:pPr>
              <a:defRPr/>
            </a:pPr>
            <a:fld id="{B204C4CE-DB84-4F8F-A605-087D2DA8F02B}" type="slidenum">
              <a:rPr lang="ru-RU" altLang="ru-RU"/>
              <a:pPr>
                <a:defRPr/>
              </a:pPr>
              <a:t>‹#›</a:t>
            </a:fld>
            <a:endParaRPr lang="ru-RU" altLang="ru-RU"/>
          </a:p>
        </p:txBody>
      </p:sp>
    </p:spTree>
    <p:extLst>
      <p:ext uri="{BB962C8B-B14F-4D97-AF65-F5344CB8AC3E}">
        <p14:creationId xmlns:p14="http://schemas.microsoft.com/office/powerpoint/2010/main" val="4286157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Таблица 2"/>
          <p:cNvSpPr>
            <a:spLocks noGrp="1"/>
          </p:cNvSpPr>
          <p:nvPr>
            <p:ph type="tbl" idx="1"/>
          </p:nvPr>
        </p:nvSpPr>
        <p:spPr>
          <a:xfrm>
            <a:off x="457200" y="1905000"/>
            <a:ext cx="8229600" cy="4114800"/>
          </a:xfrm>
        </p:spPr>
        <p:txBody>
          <a:bodyPr rtlCol="0">
            <a:normAutofit/>
          </a:bodyPr>
          <a:lstStyle/>
          <a:p>
            <a:pPr lvl="0"/>
            <a:endParaRPr lang="ru-RU" noProof="0"/>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4891C0C-6BB7-4065-889C-5413B79885ED}" type="slidenum">
              <a:rPr lang="ru-RU" altLang="ru-RU"/>
              <a:pPr>
                <a:defRPr/>
              </a:pPr>
              <a:t>‹#›</a:t>
            </a:fld>
            <a:endParaRPr lang="ru-RU" altLang="ru-RU"/>
          </a:p>
        </p:txBody>
      </p:sp>
    </p:spTree>
    <p:extLst>
      <p:ext uri="{BB962C8B-B14F-4D97-AF65-F5344CB8AC3E}">
        <p14:creationId xmlns:p14="http://schemas.microsoft.com/office/powerpoint/2010/main" val="9307007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a:t>Образец заголовка</a:t>
            </a:r>
          </a:p>
        </p:txBody>
      </p:sp>
      <p:sp>
        <p:nvSpPr>
          <p:cNvPr id="3" name="Картинка 2"/>
          <p:cNvSpPr>
            <a:spLocks noGrp="1"/>
          </p:cNvSpPr>
          <p:nvPr>
            <p:ph type="clipArt" sz="half" idx="1"/>
          </p:nvPr>
        </p:nvSpPr>
        <p:spPr>
          <a:xfrm>
            <a:off x="457200" y="1905000"/>
            <a:ext cx="4038600" cy="4114800"/>
          </a:xfrm>
        </p:spPr>
        <p:txBody>
          <a:bodyPr rtlCol="0">
            <a:normAutofit/>
          </a:bodyPr>
          <a:lstStyle/>
          <a:p>
            <a:pPr lvl="0"/>
            <a:endParaRPr lang="ru-RU" noProof="0"/>
          </a:p>
        </p:txBody>
      </p:sp>
      <p:sp>
        <p:nvSpPr>
          <p:cNvPr id="4" name="Текст 3"/>
          <p:cNvSpPr>
            <a:spLocks noGrp="1"/>
          </p:cNvSpPr>
          <p:nvPr>
            <p:ph type="body" sz="half" idx="2"/>
          </p:nvPr>
        </p:nvSpPr>
        <p:spPr>
          <a:xfrm>
            <a:off x="4648200" y="1905000"/>
            <a:ext cx="40386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7DC04AC-2D42-44F9-BCB6-4D855F54F72E}" type="slidenum">
              <a:rPr lang="ru-RU" altLang="ru-RU"/>
              <a:pPr>
                <a:defRPr/>
              </a:pPr>
              <a:t>‹#›</a:t>
            </a:fld>
            <a:endParaRPr lang="ru-RU" altLang="ru-RU"/>
          </a:p>
        </p:txBody>
      </p:sp>
    </p:spTree>
    <p:extLst>
      <p:ext uri="{BB962C8B-B14F-4D97-AF65-F5344CB8AC3E}">
        <p14:creationId xmlns:p14="http://schemas.microsoft.com/office/powerpoint/2010/main" val="5463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1.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457200" y="292100"/>
            <a:ext cx="82296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94563" name="Rectangle 3"/>
          <p:cNvSpPr>
            <a:spLocks noGrp="1" noChangeArrowheads="1"/>
          </p:cNvSpPr>
          <p:nvPr>
            <p:ph type="body" idx="1"/>
          </p:nvPr>
        </p:nvSpPr>
        <p:spPr bwMode="auto">
          <a:xfrm>
            <a:off x="457200" y="1905000"/>
            <a:ext cx="82296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9456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ru-RU"/>
          </a:p>
        </p:txBody>
      </p:sp>
      <p:sp>
        <p:nvSpPr>
          <p:cNvPr id="1945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ru-RU"/>
          </a:p>
        </p:txBody>
      </p:sp>
      <p:sp>
        <p:nvSpPr>
          <p:cNvPr id="19456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01D2C112-7803-40AC-86B4-0F106A7583D0}" type="slidenum">
              <a:rPr lang="ru-RU" altLang="ru-RU"/>
              <a:pPr>
                <a:defRPr/>
              </a:pPr>
              <a:t>‹#›</a:t>
            </a:fld>
            <a:endParaRPr lang="ru-RU" altLang="ru-RU"/>
          </a:p>
        </p:txBody>
      </p:sp>
    </p:spTree>
  </p:cSld>
  <p:clrMap bg1="dk2" tx1="lt1" bg2="dk1" tx2="lt2" accent1="accent1" accent2="accent2" accent3="accent3" accent4="accent4" accent5="accent5" accent6="accent6" hlink="hlink" folHlink="folHlink"/>
  <p:sldLayoutIdLst>
    <p:sldLayoutId id="2147484569"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 id="2147484521" r:id="rId14"/>
    <p:sldLayoutId id="2147484522" r:id="rId15"/>
    <p:sldLayoutId id="2147484523" r:id="rId16"/>
    <p:sldLayoutId id="2147484524" r:id="rId17"/>
    <p:sldLayoutId id="2147484525" r:id="rId18"/>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FA221ED-A20F-42F5-879E-16750AE8957B}" type="datetimeFigureOut">
              <a:rPr lang="ru-RU"/>
              <a:pPr>
                <a:defRPr/>
              </a:pPr>
              <a:t>20.02.2025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71D33DC-DC72-4625-A7CA-767EED93A99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bk object 16"/>
          <p:cNvSpPr>
            <a:spLocks/>
          </p:cNvSpPr>
          <p:nvPr/>
        </p:nvSpPr>
        <p:spPr bwMode="auto">
          <a:xfrm>
            <a:off x="2932113" y="0"/>
            <a:ext cx="6178550" cy="6248400"/>
          </a:xfrm>
          <a:custGeom>
            <a:avLst/>
            <a:gdLst>
              <a:gd name="T0" fmla="*/ 70164 w 7224395"/>
              <a:gd name="T1" fmla="*/ 3824805 h 6890384"/>
              <a:gd name="T2" fmla="*/ 163058 w 7224395"/>
              <a:gd name="T3" fmla="*/ 3819466 h 6890384"/>
              <a:gd name="T4" fmla="*/ 255165 w 7224395"/>
              <a:gd name="T5" fmla="*/ 3809925 h 6890384"/>
              <a:gd name="T6" fmla="*/ 346430 w 7224395"/>
              <a:gd name="T7" fmla="*/ 3796254 h 6890384"/>
              <a:gd name="T8" fmla="*/ 436808 w 7224395"/>
              <a:gd name="T9" fmla="*/ 3778512 h 6890384"/>
              <a:gd name="T10" fmla="*/ 526255 w 7224395"/>
              <a:gd name="T11" fmla="*/ 3756773 h 6890384"/>
              <a:gd name="T12" fmla="*/ 614724 w 7224395"/>
              <a:gd name="T13" fmla="*/ 3731095 h 6890384"/>
              <a:gd name="T14" fmla="*/ 702169 w 7224395"/>
              <a:gd name="T15" fmla="*/ 3701551 h 6890384"/>
              <a:gd name="T16" fmla="*/ 788542 w 7224395"/>
              <a:gd name="T17" fmla="*/ 3668203 h 6890384"/>
              <a:gd name="T18" fmla="*/ 873792 w 7224395"/>
              <a:gd name="T19" fmla="*/ 3631120 h 6890384"/>
              <a:gd name="T20" fmla="*/ 957882 w 7224395"/>
              <a:gd name="T21" fmla="*/ 3590365 h 6890384"/>
              <a:gd name="T22" fmla="*/ 1040757 w 7224395"/>
              <a:gd name="T23" fmla="*/ 3546007 h 6890384"/>
              <a:gd name="T24" fmla="*/ 1122374 w 7224395"/>
              <a:gd name="T25" fmla="*/ 3498109 h 6890384"/>
              <a:gd name="T26" fmla="*/ 1202684 w 7224395"/>
              <a:gd name="T27" fmla="*/ 3446739 h 6890384"/>
              <a:gd name="T28" fmla="*/ 1281645 w 7224395"/>
              <a:gd name="T29" fmla="*/ 3391965 h 6890384"/>
              <a:gd name="T30" fmla="*/ 1359208 w 7224395"/>
              <a:gd name="T31" fmla="*/ 3333852 h 6890384"/>
              <a:gd name="T32" fmla="*/ 1435323 w 7224395"/>
              <a:gd name="T33" fmla="*/ 3272463 h 6890384"/>
              <a:gd name="T34" fmla="*/ 1509950 w 7224395"/>
              <a:gd name="T35" fmla="*/ 3207869 h 6890384"/>
              <a:gd name="T36" fmla="*/ 1583037 w 7224395"/>
              <a:gd name="T37" fmla="*/ 3140132 h 6890384"/>
              <a:gd name="T38" fmla="*/ 1654537 w 7224395"/>
              <a:gd name="T39" fmla="*/ 3069322 h 6890384"/>
              <a:gd name="T40" fmla="*/ 1724408 w 7224395"/>
              <a:gd name="T41" fmla="*/ 2995501 h 6890384"/>
              <a:gd name="T42" fmla="*/ 1792602 w 7224395"/>
              <a:gd name="T43" fmla="*/ 2918739 h 6890384"/>
              <a:gd name="T44" fmla="*/ 1859066 w 7224395"/>
              <a:gd name="T45" fmla="*/ 2839098 h 6890384"/>
              <a:gd name="T46" fmla="*/ 1923760 w 7224395"/>
              <a:gd name="T47" fmla="*/ 2756649 h 6890384"/>
              <a:gd name="T48" fmla="*/ 1986636 w 7224395"/>
              <a:gd name="T49" fmla="*/ 2671455 h 6890384"/>
              <a:gd name="T50" fmla="*/ 2047650 w 7224395"/>
              <a:gd name="T51" fmla="*/ 2583579 h 6890384"/>
              <a:gd name="T52" fmla="*/ 2106753 w 7224395"/>
              <a:gd name="T53" fmla="*/ 2493095 h 6890384"/>
              <a:gd name="T54" fmla="*/ 2163894 w 7224395"/>
              <a:gd name="T55" fmla="*/ 2400067 h 6890384"/>
              <a:gd name="T56" fmla="*/ 2219036 w 7224395"/>
              <a:gd name="T57" fmla="*/ 2304556 h 6890384"/>
              <a:gd name="T58" fmla="*/ 2272121 w 7224395"/>
              <a:gd name="T59" fmla="*/ 2206633 h 6890384"/>
              <a:gd name="T60" fmla="*/ 2323108 w 7224395"/>
              <a:gd name="T61" fmla="*/ 2106360 h 6890384"/>
              <a:gd name="T62" fmla="*/ 2371955 w 7224395"/>
              <a:gd name="T63" fmla="*/ 2003808 h 6890384"/>
              <a:gd name="T64" fmla="*/ 2418607 w 7224395"/>
              <a:gd name="T65" fmla="*/ 1899042 h 6890384"/>
              <a:gd name="T66" fmla="*/ 2463023 w 7224395"/>
              <a:gd name="T67" fmla="*/ 1792124 h 6890384"/>
              <a:gd name="T68" fmla="*/ 2505154 w 7224395"/>
              <a:gd name="T69" fmla="*/ 1683125 h 6890384"/>
              <a:gd name="T70" fmla="*/ 2544950 w 7224395"/>
              <a:gd name="T71" fmla="*/ 1572114 h 6890384"/>
              <a:gd name="T72" fmla="*/ 2582372 w 7224395"/>
              <a:gd name="T73" fmla="*/ 1459142 h 6890384"/>
              <a:gd name="T74" fmla="*/ 2617370 w 7224395"/>
              <a:gd name="T75" fmla="*/ 1344292 h 6890384"/>
              <a:gd name="T76" fmla="*/ 2649897 w 7224395"/>
              <a:gd name="T77" fmla="*/ 1227627 h 6890384"/>
              <a:gd name="T78" fmla="*/ 2679905 w 7224395"/>
              <a:gd name="T79" fmla="*/ 1109201 h 6890384"/>
              <a:gd name="T80" fmla="*/ 2707351 w 7224395"/>
              <a:gd name="T81" fmla="*/ 989096 h 6890384"/>
              <a:gd name="T82" fmla="*/ 2732182 w 7224395"/>
              <a:gd name="T83" fmla="*/ 867367 h 6890384"/>
              <a:gd name="T84" fmla="*/ 2754361 w 7224395"/>
              <a:gd name="T85" fmla="*/ 744091 h 6890384"/>
              <a:gd name="T86" fmla="*/ 2773832 w 7224395"/>
              <a:gd name="T87" fmla="*/ 619320 h 6890384"/>
              <a:gd name="T88" fmla="*/ 2790552 w 7224395"/>
              <a:gd name="T89" fmla="*/ 493131 h 6890384"/>
              <a:gd name="T90" fmla="*/ 2804472 w 7224395"/>
              <a:gd name="T91" fmla="*/ 365585 h 6890384"/>
              <a:gd name="T92" fmla="*/ 2815556 w 7224395"/>
              <a:gd name="T93" fmla="*/ 236758 h 6890384"/>
              <a:gd name="T94" fmla="*/ 2823743 w 7224395"/>
              <a:gd name="T95" fmla="*/ 106697 h 6890384"/>
              <a:gd name="T96" fmla="*/ 2828221 w 7224395"/>
              <a:gd name="T97" fmla="*/ 0 h 6890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24395" h="6890384">
                <a:moveTo>
                  <a:pt x="0" y="6889807"/>
                </a:moveTo>
                <a:lnTo>
                  <a:pt x="59855" y="6889564"/>
                </a:lnTo>
                <a:lnTo>
                  <a:pt x="119595" y="6888838"/>
                </a:lnTo>
                <a:lnTo>
                  <a:pt x="179217" y="6887629"/>
                </a:lnTo>
                <a:lnTo>
                  <a:pt x="238721" y="6885941"/>
                </a:lnTo>
                <a:lnTo>
                  <a:pt x="298104" y="6883774"/>
                </a:lnTo>
                <a:lnTo>
                  <a:pt x="357364" y="6881131"/>
                </a:lnTo>
                <a:lnTo>
                  <a:pt x="416500" y="6878014"/>
                </a:lnTo>
                <a:lnTo>
                  <a:pt x="475509" y="6874424"/>
                </a:lnTo>
                <a:lnTo>
                  <a:pt x="534389" y="6870363"/>
                </a:lnTo>
                <a:lnTo>
                  <a:pt x="593140" y="6865833"/>
                </a:lnTo>
                <a:lnTo>
                  <a:pt x="651758" y="6860836"/>
                </a:lnTo>
                <a:lnTo>
                  <a:pt x="710243" y="6855373"/>
                </a:lnTo>
                <a:lnTo>
                  <a:pt x="768592" y="6849448"/>
                </a:lnTo>
                <a:lnTo>
                  <a:pt x="826803" y="6843061"/>
                </a:lnTo>
                <a:lnTo>
                  <a:pt x="884875" y="6836214"/>
                </a:lnTo>
                <a:lnTo>
                  <a:pt x="942805" y="6828910"/>
                </a:lnTo>
                <a:lnTo>
                  <a:pt x="1000592" y="6821149"/>
                </a:lnTo>
                <a:lnTo>
                  <a:pt x="1058234" y="6812935"/>
                </a:lnTo>
                <a:lnTo>
                  <a:pt x="1115729" y="6804268"/>
                </a:lnTo>
                <a:lnTo>
                  <a:pt x="1173075" y="6795151"/>
                </a:lnTo>
                <a:lnTo>
                  <a:pt x="1230271" y="6785586"/>
                </a:lnTo>
                <a:lnTo>
                  <a:pt x="1287314" y="6775574"/>
                </a:lnTo>
                <a:lnTo>
                  <a:pt x="1344203" y="6765117"/>
                </a:lnTo>
                <a:lnTo>
                  <a:pt x="1400935" y="6754218"/>
                </a:lnTo>
                <a:lnTo>
                  <a:pt x="1457510" y="6742877"/>
                </a:lnTo>
                <a:lnTo>
                  <a:pt x="1513924" y="6731097"/>
                </a:lnTo>
                <a:lnTo>
                  <a:pt x="1570177" y="6718880"/>
                </a:lnTo>
                <a:lnTo>
                  <a:pt x="1626266" y="6706228"/>
                </a:lnTo>
                <a:lnTo>
                  <a:pt x="1682189" y="6693142"/>
                </a:lnTo>
                <a:lnTo>
                  <a:pt x="1737945" y="6679624"/>
                </a:lnTo>
                <a:lnTo>
                  <a:pt x="1793531" y="6665676"/>
                </a:lnTo>
                <a:lnTo>
                  <a:pt x="1848947" y="6651301"/>
                </a:lnTo>
                <a:lnTo>
                  <a:pt x="1904189" y="6636499"/>
                </a:lnTo>
                <a:lnTo>
                  <a:pt x="1959257" y="6621273"/>
                </a:lnTo>
                <a:lnTo>
                  <a:pt x="2014148" y="6605624"/>
                </a:lnTo>
                <a:lnTo>
                  <a:pt x="2068860" y="6589555"/>
                </a:lnTo>
                <a:lnTo>
                  <a:pt x="2123392" y="6573068"/>
                </a:lnTo>
                <a:lnTo>
                  <a:pt x="2177742" y="6556163"/>
                </a:lnTo>
                <a:lnTo>
                  <a:pt x="2231907" y="6538844"/>
                </a:lnTo>
                <a:lnTo>
                  <a:pt x="2285887" y="6521112"/>
                </a:lnTo>
                <a:lnTo>
                  <a:pt x="2339678" y="6502968"/>
                </a:lnTo>
                <a:lnTo>
                  <a:pt x="2393280" y="6484415"/>
                </a:lnTo>
                <a:lnTo>
                  <a:pt x="2446690" y="6465454"/>
                </a:lnTo>
                <a:lnTo>
                  <a:pt x="2499907" y="6446088"/>
                </a:lnTo>
                <a:lnTo>
                  <a:pt x="2552928" y="6426318"/>
                </a:lnTo>
                <a:lnTo>
                  <a:pt x="2605752" y="6406146"/>
                </a:lnTo>
                <a:lnTo>
                  <a:pt x="2658377" y="6385574"/>
                </a:lnTo>
                <a:lnTo>
                  <a:pt x="2710802" y="6364603"/>
                </a:lnTo>
                <a:lnTo>
                  <a:pt x="2763023" y="6343237"/>
                </a:lnTo>
                <a:lnTo>
                  <a:pt x="2815040" y="6321476"/>
                </a:lnTo>
                <a:lnTo>
                  <a:pt x="2866850" y="6299322"/>
                </a:lnTo>
                <a:lnTo>
                  <a:pt x="2918452" y="6276777"/>
                </a:lnTo>
                <a:lnTo>
                  <a:pt x="2969844" y="6253844"/>
                </a:lnTo>
                <a:lnTo>
                  <a:pt x="3021023" y="6230524"/>
                </a:lnTo>
                <a:lnTo>
                  <a:pt x="3071989" y="6206818"/>
                </a:lnTo>
                <a:lnTo>
                  <a:pt x="3122739" y="6182729"/>
                </a:lnTo>
                <a:lnTo>
                  <a:pt x="3173271" y="6158259"/>
                </a:lnTo>
                <a:lnTo>
                  <a:pt x="3223584" y="6133409"/>
                </a:lnTo>
                <a:lnTo>
                  <a:pt x="3273675" y="6108181"/>
                </a:lnTo>
                <a:lnTo>
                  <a:pt x="3323543" y="6082578"/>
                </a:lnTo>
                <a:lnTo>
                  <a:pt x="3373186" y="6056600"/>
                </a:lnTo>
                <a:lnTo>
                  <a:pt x="3422602" y="6030250"/>
                </a:lnTo>
                <a:lnTo>
                  <a:pt x="3471789" y="6003530"/>
                </a:lnTo>
                <a:lnTo>
                  <a:pt x="3520746" y="5976442"/>
                </a:lnTo>
                <a:lnTo>
                  <a:pt x="3569469" y="5948987"/>
                </a:lnTo>
                <a:lnTo>
                  <a:pt x="3617959" y="5921167"/>
                </a:lnTo>
                <a:lnTo>
                  <a:pt x="3666212" y="5892984"/>
                </a:lnTo>
                <a:lnTo>
                  <a:pt x="3714227" y="5864441"/>
                </a:lnTo>
                <a:lnTo>
                  <a:pt x="3762002" y="5835538"/>
                </a:lnTo>
                <a:lnTo>
                  <a:pt x="3809535" y="5806278"/>
                </a:lnTo>
                <a:lnTo>
                  <a:pt x="3856825" y="5776663"/>
                </a:lnTo>
                <a:lnTo>
                  <a:pt x="3903869" y="5746694"/>
                </a:lnTo>
                <a:lnTo>
                  <a:pt x="3950665" y="5716374"/>
                </a:lnTo>
                <a:lnTo>
                  <a:pt x="3997212" y="5685703"/>
                </a:lnTo>
                <a:lnTo>
                  <a:pt x="4043508" y="5654685"/>
                </a:lnTo>
                <a:lnTo>
                  <a:pt x="4089551" y="5623320"/>
                </a:lnTo>
                <a:lnTo>
                  <a:pt x="4135339" y="5591612"/>
                </a:lnTo>
                <a:lnTo>
                  <a:pt x="4180870" y="5559561"/>
                </a:lnTo>
                <a:lnTo>
                  <a:pt x="4226143" y="5527169"/>
                </a:lnTo>
                <a:lnTo>
                  <a:pt x="4271155" y="5494439"/>
                </a:lnTo>
                <a:lnTo>
                  <a:pt x="4315905" y="5461372"/>
                </a:lnTo>
                <a:lnTo>
                  <a:pt x="4360390" y="5427970"/>
                </a:lnTo>
                <a:lnTo>
                  <a:pt x="4404610" y="5394235"/>
                </a:lnTo>
                <a:lnTo>
                  <a:pt x="4448562" y="5360169"/>
                </a:lnTo>
                <a:lnTo>
                  <a:pt x="4492244" y="5325774"/>
                </a:lnTo>
                <a:lnTo>
                  <a:pt x="4535654" y="5291051"/>
                </a:lnTo>
                <a:lnTo>
                  <a:pt x="4578791" y="5256002"/>
                </a:lnTo>
                <a:lnTo>
                  <a:pt x="4621652" y="5220630"/>
                </a:lnTo>
                <a:lnTo>
                  <a:pt x="4664236" y="5184936"/>
                </a:lnTo>
                <a:lnTo>
                  <a:pt x="4706541" y="5148921"/>
                </a:lnTo>
                <a:lnTo>
                  <a:pt x="4748565" y="5112589"/>
                </a:lnTo>
                <a:lnTo>
                  <a:pt x="4790306" y="5075940"/>
                </a:lnTo>
                <a:lnTo>
                  <a:pt x="4831763" y="5038977"/>
                </a:lnTo>
                <a:lnTo>
                  <a:pt x="4872933" y="5001701"/>
                </a:lnTo>
                <a:lnTo>
                  <a:pt x="4913815" y="4964115"/>
                </a:lnTo>
                <a:lnTo>
                  <a:pt x="4954406" y="4926219"/>
                </a:lnTo>
                <a:lnTo>
                  <a:pt x="4994706" y="4888017"/>
                </a:lnTo>
                <a:lnTo>
                  <a:pt x="5034711" y="4849509"/>
                </a:lnTo>
                <a:lnTo>
                  <a:pt x="5074420" y="4810699"/>
                </a:lnTo>
                <a:lnTo>
                  <a:pt x="5113832" y="4771586"/>
                </a:lnTo>
                <a:lnTo>
                  <a:pt x="5152945" y="4732175"/>
                </a:lnTo>
                <a:lnTo>
                  <a:pt x="5191755" y="4692465"/>
                </a:lnTo>
                <a:lnTo>
                  <a:pt x="5230263" y="4652460"/>
                </a:lnTo>
                <a:lnTo>
                  <a:pt x="5268465" y="4612160"/>
                </a:lnTo>
                <a:lnTo>
                  <a:pt x="5306361" y="4571569"/>
                </a:lnTo>
                <a:lnTo>
                  <a:pt x="5343947" y="4530687"/>
                </a:lnTo>
                <a:lnTo>
                  <a:pt x="5381223" y="4489517"/>
                </a:lnTo>
                <a:lnTo>
                  <a:pt x="5418186" y="4448061"/>
                </a:lnTo>
                <a:lnTo>
                  <a:pt x="5454835" y="4406319"/>
                </a:lnTo>
                <a:lnTo>
                  <a:pt x="5491167" y="4364295"/>
                </a:lnTo>
                <a:lnTo>
                  <a:pt x="5527182" y="4321990"/>
                </a:lnTo>
                <a:lnTo>
                  <a:pt x="5562876" y="4279406"/>
                </a:lnTo>
                <a:lnTo>
                  <a:pt x="5598248" y="4236545"/>
                </a:lnTo>
                <a:lnTo>
                  <a:pt x="5633297" y="4193408"/>
                </a:lnTo>
                <a:lnTo>
                  <a:pt x="5668020" y="4149998"/>
                </a:lnTo>
                <a:lnTo>
                  <a:pt x="5702415" y="4106316"/>
                </a:lnTo>
                <a:lnTo>
                  <a:pt x="5736481" y="4062364"/>
                </a:lnTo>
                <a:lnTo>
                  <a:pt x="5770216" y="4018145"/>
                </a:lnTo>
                <a:lnTo>
                  <a:pt x="5803618" y="3973659"/>
                </a:lnTo>
                <a:lnTo>
                  <a:pt x="5836685" y="3928909"/>
                </a:lnTo>
                <a:lnTo>
                  <a:pt x="5869415" y="3883897"/>
                </a:lnTo>
                <a:lnTo>
                  <a:pt x="5901807" y="3838624"/>
                </a:lnTo>
                <a:lnTo>
                  <a:pt x="5933858" y="3793093"/>
                </a:lnTo>
                <a:lnTo>
                  <a:pt x="5965566" y="3747305"/>
                </a:lnTo>
                <a:lnTo>
                  <a:pt x="5996931" y="3701262"/>
                </a:lnTo>
                <a:lnTo>
                  <a:pt x="6027949" y="3654966"/>
                </a:lnTo>
                <a:lnTo>
                  <a:pt x="6058619" y="3608419"/>
                </a:lnTo>
                <a:lnTo>
                  <a:pt x="6088940" y="3561623"/>
                </a:lnTo>
                <a:lnTo>
                  <a:pt x="6118909" y="3514579"/>
                </a:lnTo>
                <a:lnTo>
                  <a:pt x="6148524" y="3467289"/>
                </a:lnTo>
                <a:lnTo>
                  <a:pt x="6177784" y="3419756"/>
                </a:lnTo>
                <a:lnTo>
                  <a:pt x="6206687" y="3371981"/>
                </a:lnTo>
                <a:lnTo>
                  <a:pt x="6235230" y="3323966"/>
                </a:lnTo>
                <a:lnTo>
                  <a:pt x="6263413" y="3275713"/>
                </a:lnTo>
                <a:lnTo>
                  <a:pt x="6291233" y="3227223"/>
                </a:lnTo>
                <a:lnTo>
                  <a:pt x="6318688" y="3178500"/>
                </a:lnTo>
                <a:lnTo>
                  <a:pt x="6345776" y="3129543"/>
                </a:lnTo>
                <a:lnTo>
                  <a:pt x="6372496" y="3080356"/>
                </a:lnTo>
                <a:lnTo>
                  <a:pt x="6398846" y="3030940"/>
                </a:lnTo>
                <a:lnTo>
                  <a:pt x="6424823" y="2981297"/>
                </a:lnTo>
                <a:lnTo>
                  <a:pt x="6450427" y="2931429"/>
                </a:lnTo>
                <a:lnTo>
                  <a:pt x="6475655" y="2881338"/>
                </a:lnTo>
                <a:lnTo>
                  <a:pt x="6500505" y="2831025"/>
                </a:lnTo>
                <a:lnTo>
                  <a:pt x="6524975" y="2780493"/>
                </a:lnTo>
                <a:lnTo>
                  <a:pt x="6549064" y="2729743"/>
                </a:lnTo>
                <a:lnTo>
                  <a:pt x="6572770" y="2678777"/>
                </a:lnTo>
                <a:lnTo>
                  <a:pt x="6596090" y="2627598"/>
                </a:lnTo>
                <a:lnTo>
                  <a:pt x="6619023" y="2576206"/>
                </a:lnTo>
                <a:lnTo>
                  <a:pt x="6641568" y="2524604"/>
                </a:lnTo>
                <a:lnTo>
                  <a:pt x="6663722" y="2472794"/>
                </a:lnTo>
                <a:lnTo>
                  <a:pt x="6685483" y="2420777"/>
                </a:lnTo>
                <a:lnTo>
                  <a:pt x="6706849" y="2368556"/>
                </a:lnTo>
                <a:lnTo>
                  <a:pt x="6727820" y="2316131"/>
                </a:lnTo>
                <a:lnTo>
                  <a:pt x="6748392" y="2263506"/>
                </a:lnTo>
                <a:lnTo>
                  <a:pt x="6768564" y="2210682"/>
                </a:lnTo>
                <a:lnTo>
                  <a:pt x="6788334" y="2157661"/>
                </a:lnTo>
                <a:lnTo>
                  <a:pt x="6807700" y="2104444"/>
                </a:lnTo>
                <a:lnTo>
                  <a:pt x="6826661" y="2051034"/>
                </a:lnTo>
                <a:lnTo>
                  <a:pt x="6845214" y="1997432"/>
                </a:lnTo>
                <a:lnTo>
                  <a:pt x="6863357" y="1943641"/>
                </a:lnTo>
                <a:lnTo>
                  <a:pt x="6881090" y="1889661"/>
                </a:lnTo>
                <a:lnTo>
                  <a:pt x="6898409" y="1835496"/>
                </a:lnTo>
                <a:lnTo>
                  <a:pt x="6915314" y="1781146"/>
                </a:lnTo>
                <a:lnTo>
                  <a:pt x="6931801" y="1726614"/>
                </a:lnTo>
                <a:lnTo>
                  <a:pt x="6947870" y="1671902"/>
                </a:lnTo>
                <a:lnTo>
                  <a:pt x="6963519" y="1617011"/>
                </a:lnTo>
                <a:lnTo>
                  <a:pt x="6978745" y="1561943"/>
                </a:lnTo>
                <a:lnTo>
                  <a:pt x="6993547" y="1506701"/>
                </a:lnTo>
                <a:lnTo>
                  <a:pt x="7007922" y="1451285"/>
                </a:lnTo>
                <a:lnTo>
                  <a:pt x="7021870" y="1395699"/>
                </a:lnTo>
                <a:lnTo>
                  <a:pt x="7035388" y="1339943"/>
                </a:lnTo>
                <a:lnTo>
                  <a:pt x="7048474" y="1284020"/>
                </a:lnTo>
                <a:lnTo>
                  <a:pt x="7061126" y="1227931"/>
                </a:lnTo>
                <a:lnTo>
                  <a:pt x="7073343" y="1171678"/>
                </a:lnTo>
                <a:lnTo>
                  <a:pt x="7085123" y="1115264"/>
                </a:lnTo>
                <a:lnTo>
                  <a:pt x="7096463" y="1058689"/>
                </a:lnTo>
                <a:lnTo>
                  <a:pt x="7107363" y="1001957"/>
                </a:lnTo>
                <a:lnTo>
                  <a:pt x="7117820" y="945068"/>
                </a:lnTo>
                <a:lnTo>
                  <a:pt x="7127832" y="888025"/>
                </a:lnTo>
                <a:lnTo>
                  <a:pt x="7137397" y="830829"/>
                </a:lnTo>
                <a:lnTo>
                  <a:pt x="7146514" y="773483"/>
                </a:lnTo>
                <a:lnTo>
                  <a:pt x="7155181" y="715988"/>
                </a:lnTo>
                <a:lnTo>
                  <a:pt x="7163395" y="658346"/>
                </a:lnTo>
                <a:lnTo>
                  <a:pt x="7171155" y="600559"/>
                </a:lnTo>
                <a:lnTo>
                  <a:pt x="7178460" y="542629"/>
                </a:lnTo>
                <a:lnTo>
                  <a:pt x="7185307" y="484557"/>
                </a:lnTo>
                <a:lnTo>
                  <a:pt x="7191694" y="426346"/>
                </a:lnTo>
                <a:lnTo>
                  <a:pt x="7197619" y="367997"/>
                </a:lnTo>
                <a:lnTo>
                  <a:pt x="7203082" y="309512"/>
                </a:lnTo>
                <a:lnTo>
                  <a:pt x="7208079" y="250894"/>
                </a:lnTo>
                <a:lnTo>
                  <a:pt x="7212608" y="192143"/>
                </a:lnTo>
                <a:lnTo>
                  <a:pt x="7216669" y="133263"/>
                </a:lnTo>
                <a:lnTo>
                  <a:pt x="7220260" y="74254"/>
                </a:lnTo>
                <a:lnTo>
                  <a:pt x="7223377" y="15118"/>
                </a:lnTo>
                <a:lnTo>
                  <a:pt x="7224052" y="0"/>
                </a:lnTo>
              </a:path>
            </a:pathLst>
          </a:custGeom>
          <a:noFill/>
          <a:ln w="25400">
            <a:solidFill>
              <a:srgbClr val="F58228"/>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3075" name="bk object 17"/>
          <p:cNvSpPr>
            <a:spLocks/>
          </p:cNvSpPr>
          <p:nvPr/>
        </p:nvSpPr>
        <p:spPr bwMode="auto">
          <a:xfrm>
            <a:off x="0" y="5464175"/>
            <a:ext cx="2932113" cy="784225"/>
          </a:xfrm>
          <a:custGeom>
            <a:avLst/>
            <a:gdLst>
              <a:gd name="T0" fmla="*/ 0 w 3429635"/>
              <a:gd name="T1" fmla="*/ 0 h 863600"/>
              <a:gd name="T2" fmla="*/ 21838 w 3429635"/>
              <a:gd name="T3" fmla="*/ 16777 h 863600"/>
              <a:gd name="T4" fmla="*/ 41168 w 3429635"/>
              <a:gd name="T5" fmla="*/ 31324 h 863600"/>
              <a:gd name="T6" fmla="*/ 60591 w 3429635"/>
              <a:gd name="T7" fmla="*/ 45660 h 863600"/>
              <a:gd name="T8" fmla="*/ 80101 w 3429635"/>
              <a:gd name="T9" fmla="*/ 59786 h 863600"/>
              <a:gd name="T10" fmla="*/ 99699 w 3429635"/>
              <a:gd name="T11" fmla="*/ 73700 h 863600"/>
              <a:gd name="T12" fmla="*/ 119377 w 3429635"/>
              <a:gd name="T13" fmla="*/ 87403 h 863600"/>
              <a:gd name="T14" fmla="*/ 139145 w 3429635"/>
              <a:gd name="T15" fmla="*/ 100892 h 863600"/>
              <a:gd name="T16" fmla="*/ 158994 w 3429635"/>
              <a:gd name="T17" fmla="*/ 114166 h 863600"/>
              <a:gd name="T18" fmla="*/ 178927 w 3429635"/>
              <a:gd name="T19" fmla="*/ 127224 h 863600"/>
              <a:gd name="T20" fmla="*/ 198943 w 3429635"/>
              <a:gd name="T21" fmla="*/ 140065 h 863600"/>
              <a:gd name="T22" fmla="*/ 219040 w 3429635"/>
              <a:gd name="T23" fmla="*/ 152690 h 863600"/>
              <a:gd name="T24" fmla="*/ 239218 w 3429635"/>
              <a:gd name="T25" fmla="*/ 165095 h 863600"/>
              <a:gd name="T26" fmla="*/ 259479 w 3429635"/>
              <a:gd name="T27" fmla="*/ 177281 h 863600"/>
              <a:gd name="T28" fmla="*/ 279816 w 3429635"/>
              <a:gd name="T29" fmla="*/ 189245 h 863600"/>
              <a:gd name="T30" fmla="*/ 300234 w 3429635"/>
              <a:gd name="T31" fmla="*/ 200986 h 863600"/>
              <a:gd name="T32" fmla="*/ 320732 w 3429635"/>
              <a:gd name="T33" fmla="*/ 212506 h 863600"/>
              <a:gd name="T34" fmla="*/ 341305 w 3429635"/>
              <a:gd name="T35" fmla="*/ 223802 h 863600"/>
              <a:gd name="T36" fmla="*/ 361954 w 3429635"/>
              <a:gd name="T37" fmla="*/ 234872 h 863600"/>
              <a:gd name="T38" fmla="*/ 382680 w 3429635"/>
              <a:gd name="T39" fmla="*/ 245717 h 863600"/>
              <a:gd name="T40" fmla="*/ 403483 w 3429635"/>
              <a:gd name="T41" fmla="*/ 256333 h 863600"/>
              <a:gd name="T42" fmla="*/ 424360 w 3429635"/>
              <a:gd name="T43" fmla="*/ 266722 h 863600"/>
              <a:gd name="T44" fmla="*/ 445311 w 3429635"/>
              <a:gd name="T45" fmla="*/ 276882 h 863600"/>
              <a:gd name="T46" fmla="*/ 466334 w 3429635"/>
              <a:gd name="T47" fmla="*/ 286811 h 863600"/>
              <a:gd name="T48" fmla="*/ 487430 w 3429635"/>
              <a:gd name="T49" fmla="*/ 296509 h 863600"/>
              <a:gd name="T50" fmla="*/ 508598 w 3429635"/>
              <a:gd name="T51" fmla="*/ 305975 h 863600"/>
              <a:gd name="T52" fmla="*/ 529836 w 3429635"/>
              <a:gd name="T53" fmla="*/ 315207 h 863600"/>
              <a:gd name="T54" fmla="*/ 551145 w 3429635"/>
              <a:gd name="T55" fmla="*/ 324205 h 863600"/>
              <a:gd name="T56" fmla="*/ 572523 w 3429635"/>
              <a:gd name="T57" fmla="*/ 332968 h 863600"/>
              <a:gd name="T58" fmla="*/ 593971 w 3429635"/>
              <a:gd name="T59" fmla="*/ 341494 h 863600"/>
              <a:gd name="T60" fmla="*/ 615487 w 3429635"/>
              <a:gd name="T61" fmla="*/ 349782 h 863600"/>
              <a:gd name="T62" fmla="*/ 637069 w 3429635"/>
              <a:gd name="T63" fmla="*/ 357831 h 863600"/>
              <a:gd name="T64" fmla="*/ 658718 w 3429635"/>
              <a:gd name="T65" fmla="*/ 365642 h 863600"/>
              <a:gd name="T66" fmla="*/ 680435 w 3429635"/>
              <a:gd name="T67" fmla="*/ 373211 h 863600"/>
              <a:gd name="T68" fmla="*/ 702216 w 3429635"/>
              <a:gd name="T69" fmla="*/ 380539 h 863600"/>
              <a:gd name="T70" fmla="*/ 724060 w 3429635"/>
              <a:gd name="T71" fmla="*/ 387624 h 863600"/>
              <a:gd name="T72" fmla="*/ 745970 w 3429635"/>
              <a:gd name="T73" fmla="*/ 394464 h 863600"/>
              <a:gd name="T74" fmla="*/ 767941 w 3429635"/>
              <a:gd name="T75" fmla="*/ 401060 h 863600"/>
              <a:gd name="T76" fmla="*/ 789975 w 3429635"/>
              <a:gd name="T77" fmla="*/ 407410 h 863600"/>
              <a:gd name="T78" fmla="*/ 812071 w 3429635"/>
              <a:gd name="T79" fmla="*/ 413513 h 863600"/>
              <a:gd name="T80" fmla="*/ 834227 w 3429635"/>
              <a:gd name="T81" fmla="*/ 419370 h 863600"/>
              <a:gd name="T82" fmla="*/ 856445 w 3429635"/>
              <a:gd name="T83" fmla="*/ 424975 h 863600"/>
              <a:gd name="T84" fmla="*/ 878721 w 3429635"/>
              <a:gd name="T85" fmla="*/ 430331 h 863600"/>
              <a:gd name="T86" fmla="*/ 901056 w 3429635"/>
              <a:gd name="T87" fmla="*/ 435436 h 863600"/>
              <a:gd name="T88" fmla="*/ 923449 w 3429635"/>
              <a:gd name="T89" fmla="*/ 440290 h 863600"/>
              <a:gd name="T90" fmla="*/ 945898 w 3429635"/>
              <a:gd name="T91" fmla="*/ 444888 h 863600"/>
              <a:gd name="T92" fmla="*/ 968406 w 3429635"/>
              <a:gd name="T93" fmla="*/ 449235 h 863600"/>
              <a:gd name="T94" fmla="*/ 990967 w 3429635"/>
              <a:gd name="T95" fmla="*/ 453324 h 863600"/>
              <a:gd name="T96" fmla="*/ 1013585 w 3429635"/>
              <a:gd name="T97" fmla="*/ 457159 h 863600"/>
              <a:gd name="T98" fmla="*/ 1036257 w 3429635"/>
              <a:gd name="T99" fmla="*/ 460735 h 863600"/>
              <a:gd name="T100" fmla="*/ 1058983 w 3429635"/>
              <a:gd name="T101" fmla="*/ 464053 h 863600"/>
              <a:gd name="T102" fmla="*/ 1081760 w 3429635"/>
              <a:gd name="T103" fmla="*/ 467112 h 863600"/>
              <a:gd name="T104" fmla="*/ 1104592 w 3429635"/>
              <a:gd name="T105" fmla="*/ 469909 h 863600"/>
              <a:gd name="T106" fmla="*/ 1127473 w 3429635"/>
              <a:gd name="T107" fmla="*/ 472447 h 863600"/>
              <a:gd name="T108" fmla="*/ 1150405 w 3429635"/>
              <a:gd name="T109" fmla="*/ 474720 h 863600"/>
              <a:gd name="T110" fmla="*/ 1173387 w 3429635"/>
              <a:gd name="T111" fmla="*/ 476731 h 863600"/>
              <a:gd name="T112" fmla="*/ 1196419 w 3429635"/>
              <a:gd name="T113" fmla="*/ 478476 h 863600"/>
              <a:gd name="T114" fmla="*/ 1219500 w 3429635"/>
              <a:gd name="T115" fmla="*/ 479956 h 863600"/>
              <a:gd name="T116" fmla="*/ 1242628 w 3429635"/>
              <a:gd name="T117" fmla="*/ 481170 h 863600"/>
              <a:gd name="T118" fmla="*/ 1265803 w 3429635"/>
              <a:gd name="T119" fmla="*/ 482115 h 863600"/>
              <a:gd name="T120" fmla="*/ 1289024 w 3429635"/>
              <a:gd name="T121" fmla="*/ 482791 h 863600"/>
              <a:gd name="T122" fmla="*/ 1312291 w 3429635"/>
              <a:gd name="T123" fmla="*/ 483197 h 863600"/>
              <a:gd name="T124" fmla="*/ 1335603 w 3429635"/>
              <a:gd name="T125" fmla="*/ 483334 h 863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29635" h="863600">
                <a:moveTo>
                  <a:pt x="0" y="0"/>
                </a:moveTo>
                <a:lnTo>
                  <a:pt x="56064" y="29961"/>
                </a:lnTo>
                <a:lnTo>
                  <a:pt x="105707" y="55939"/>
                </a:lnTo>
                <a:lnTo>
                  <a:pt x="155575" y="81542"/>
                </a:lnTo>
                <a:lnTo>
                  <a:pt x="205667" y="106770"/>
                </a:lnTo>
                <a:lnTo>
                  <a:pt x="255979" y="131620"/>
                </a:lnTo>
                <a:lnTo>
                  <a:pt x="306512" y="156090"/>
                </a:lnTo>
                <a:lnTo>
                  <a:pt x="357261" y="180179"/>
                </a:lnTo>
                <a:lnTo>
                  <a:pt x="408227" y="203885"/>
                </a:lnTo>
                <a:lnTo>
                  <a:pt x="459407" y="227205"/>
                </a:lnTo>
                <a:lnTo>
                  <a:pt x="510798" y="250139"/>
                </a:lnTo>
                <a:lnTo>
                  <a:pt x="562400" y="272683"/>
                </a:lnTo>
                <a:lnTo>
                  <a:pt x="614211" y="294837"/>
                </a:lnTo>
                <a:lnTo>
                  <a:pt x="666227" y="316598"/>
                </a:lnTo>
                <a:lnTo>
                  <a:pt x="718449" y="337965"/>
                </a:lnTo>
                <a:lnTo>
                  <a:pt x="770873" y="358935"/>
                </a:lnTo>
                <a:lnTo>
                  <a:pt x="823498" y="379507"/>
                </a:lnTo>
                <a:lnTo>
                  <a:pt x="876322" y="399679"/>
                </a:lnTo>
                <a:lnTo>
                  <a:pt x="929344" y="419449"/>
                </a:lnTo>
                <a:lnTo>
                  <a:pt x="982560" y="438815"/>
                </a:lnTo>
                <a:lnTo>
                  <a:pt x="1035971" y="457776"/>
                </a:lnTo>
                <a:lnTo>
                  <a:pt x="1089572" y="476329"/>
                </a:lnTo>
                <a:lnTo>
                  <a:pt x="1143364" y="494473"/>
                </a:lnTo>
                <a:lnTo>
                  <a:pt x="1197343" y="512205"/>
                </a:lnTo>
                <a:lnTo>
                  <a:pt x="1251509" y="529525"/>
                </a:lnTo>
                <a:lnTo>
                  <a:pt x="1305858" y="546429"/>
                </a:lnTo>
                <a:lnTo>
                  <a:pt x="1360390" y="562917"/>
                </a:lnTo>
                <a:lnTo>
                  <a:pt x="1415103" y="578986"/>
                </a:lnTo>
                <a:lnTo>
                  <a:pt x="1469994" y="594634"/>
                </a:lnTo>
                <a:lnTo>
                  <a:pt x="1525061" y="609860"/>
                </a:lnTo>
                <a:lnTo>
                  <a:pt x="1580304" y="624662"/>
                </a:lnTo>
                <a:lnTo>
                  <a:pt x="1635719" y="639037"/>
                </a:lnTo>
                <a:lnTo>
                  <a:pt x="1691306" y="652985"/>
                </a:lnTo>
                <a:lnTo>
                  <a:pt x="1747062" y="666503"/>
                </a:lnTo>
                <a:lnTo>
                  <a:pt x="1802985" y="679589"/>
                </a:lnTo>
                <a:lnTo>
                  <a:pt x="1859074" y="692241"/>
                </a:lnTo>
                <a:lnTo>
                  <a:pt x="1915326" y="704458"/>
                </a:lnTo>
                <a:lnTo>
                  <a:pt x="1971741" y="716238"/>
                </a:lnTo>
                <a:lnTo>
                  <a:pt x="2028315" y="727579"/>
                </a:lnTo>
                <a:lnTo>
                  <a:pt x="2085048" y="738478"/>
                </a:lnTo>
                <a:lnTo>
                  <a:pt x="2141936" y="748935"/>
                </a:lnTo>
                <a:lnTo>
                  <a:pt x="2198979" y="758947"/>
                </a:lnTo>
                <a:lnTo>
                  <a:pt x="2256175" y="768512"/>
                </a:lnTo>
                <a:lnTo>
                  <a:pt x="2313521" y="777629"/>
                </a:lnTo>
                <a:lnTo>
                  <a:pt x="2371016" y="786296"/>
                </a:lnTo>
                <a:lnTo>
                  <a:pt x="2428658" y="794510"/>
                </a:lnTo>
                <a:lnTo>
                  <a:pt x="2486446" y="802271"/>
                </a:lnTo>
                <a:lnTo>
                  <a:pt x="2544376" y="809575"/>
                </a:lnTo>
                <a:lnTo>
                  <a:pt x="2602448" y="816422"/>
                </a:lnTo>
                <a:lnTo>
                  <a:pt x="2660659" y="822809"/>
                </a:lnTo>
                <a:lnTo>
                  <a:pt x="2719008" y="828735"/>
                </a:lnTo>
                <a:lnTo>
                  <a:pt x="2777492" y="834197"/>
                </a:lnTo>
                <a:lnTo>
                  <a:pt x="2836111" y="839194"/>
                </a:lnTo>
                <a:lnTo>
                  <a:pt x="2894861" y="843724"/>
                </a:lnTo>
                <a:lnTo>
                  <a:pt x="2953742" y="847785"/>
                </a:lnTo>
                <a:lnTo>
                  <a:pt x="3012751" y="851375"/>
                </a:lnTo>
                <a:lnTo>
                  <a:pt x="3071886" y="854493"/>
                </a:lnTo>
                <a:lnTo>
                  <a:pt x="3131147" y="857136"/>
                </a:lnTo>
                <a:lnTo>
                  <a:pt x="3190529" y="859302"/>
                </a:lnTo>
                <a:lnTo>
                  <a:pt x="3250033" y="860991"/>
                </a:lnTo>
                <a:lnTo>
                  <a:pt x="3309656" y="862199"/>
                </a:lnTo>
                <a:lnTo>
                  <a:pt x="3369396" y="862925"/>
                </a:lnTo>
                <a:lnTo>
                  <a:pt x="3429251" y="863168"/>
                </a:lnTo>
              </a:path>
            </a:pathLst>
          </a:custGeom>
          <a:noFill/>
          <a:ln w="25400">
            <a:solidFill>
              <a:srgbClr val="F58228"/>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3076" name="bk object 18"/>
          <p:cNvSpPr>
            <a:spLocks/>
          </p:cNvSpPr>
          <p:nvPr/>
        </p:nvSpPr>
        <p:spPr bwMode="auto">
          <a:xfrm>
            <a:off x="2530475" y="6151563"/>
            <a:ext cx="712788" cy="207962"/>
          </a:xfrm>
          <a:custGeom>
            <a:avLst/>
            <a:gdLst>
              <a:gd name="T0" fmla="*/ 0 w 833754"/>
              <a:gd name="T1" fmla="*/ 122284 h 230504"/>
              <a:gd name="T2" fmla="*/ 323566 w 833754"/>
              <a:gd name="T3" fmla="*/ 122284 h 230504"/>
              <a:gd name="T4" fmla="*/ 323566 w 833754"/>
              <a:gd name="T5" fmla="*/ 0 h 230504"/>
              <a:gd name="T6" fmla="*/ 0 w 833754"/>
              <a:gd name="T7" fmla="*/ 0 h 230504"/>
              <a:gd name="T8" fmla="*/ 0 w 833754"/>
              <a:gd name="T9" fmla="*/ 122284 h 2305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754" h="230504">
                <a:moveTo>
                  <a:pt x="0" y="230301"/>
                </a:moveTo>
                <a:lnTo>
                  <a:pt x="833297" y="230301"/>
                </a:lnTo>
                <a:lnTo>
                  <a:pt x="833297" y="0"/>
                </a:lnTo>
                <a:lnTo>
                  <a:pt x="0" y="0"/>
                </a:lnTo>
                <a:lnTo>
                  <a:pt x="0" y="230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077" name="bk object 19"/>
          <p:cNvSpPr>
            <a:spLocks/>
          </p:cNvSpPr>
          <p:nvPr/>
        </p:nvSpPr>
        <p:spPr bwMode="auto">
          <a:xfrm>
            <a:off x="2513013" y="5830888"/>
            <a:ext cx="749300" cy="727075"/>
          </a:xfrm>
          <a:custGeom>
            <a:avLst/>
            <a:gdLst>
              <a:gd name="T0" fmla="*/ 0 w 876300"/>
              <a:gd name="T1" fmla="*/ 241022 h 803909"/>
              <a:gd name="T2" fmla="*/ 36028 w 876300"/>
              <a:gd name="T3" fmla="*/ 242750 h 803909"/>
              <a:gd name="T4" fmla="*/ 62905 w 876300"/>
              <a:gd name="T5" fmla="*/ 367868 h 803909"/>
              <a:gd name="T6" fmla="*/ 80294 w 876300"/>
              <a:gd name="T7" fmla="*/ 108843 h 803909"/>
              <a:gd name="T8" fmla="*/ 102424 w 876300"/>
              <a:gd name="T9" fmla="*/ 242750 h 803909"/>
              <a:gd name="T10" fmla="*/ 184629 w 876300"/>
              <a:gd name="T11" fmla="*/ 247137 h 803909"/>
              <a:gd name="T12" fmla="*/ 216245 w 876300"/>
              <a:gd name="T13" fmla="*/ 435923 h 803909"/>
              <a:gd name="T14" fmla="*/ 232051 w 876300"/>
              <a:gd name="T15" fmla="*/ 0 h 803909"/>
              <a:gd name="T16" fmla="*/ 269992 w 876300"/>
              <a:gd name="T17" fmla="*/ 247137 h 803909"/>
              <a:gd name="T18" fmla="*/ 342352 w 876300"/>
              <a:gd name="T19" fmla="*/ 244534 h 8039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6300" h="803909">
                <a:moveTo>
                  <a:pt x="0" y="444449"/>
                </a:moveTo>
                <a:lnTo>
                  <a:pt x="92176" y="447636"/>
                </a:lnTo>
                <a:lnTo>
                  <a:pt x="160934" y="678357"/>
                </a:lnTo>
                <a:lnTo>
                  <a:pt x="205422" y="200710"/>
                </a:lnTo>
                <a:lnTo>
                  <a:pt x="262039" y="447636"/>
                </a:lnTo>
                <a:lnTo>
                  <a:pt x="472351" y="455726"/>
                </a:lnTo>
                <a:lnTo>
                  <a:pt x="553237" y="803846"/>
                </a:lnTo>
                <a:lnTo>
                  <a:pt x="593674" y="0"/>
                </a:lnTo>
                <a:lnTo>
                  <a:pt x="690740" y="455726"/>
                </a:lnTo>
                <a:lnTo>
                  <a:pt x="875868" y="450926"/>
                </a:lnTo>
              </a:path>
            </a:pathLst>
          </a:custGeom>
          <a:noFill/>
          <a:ln w="25399">
            <a:solidFill>
              <a:srgbClr val="F582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3078" name="bk object 20"/>
          <p:cNvSpPr>
            <a:spLocks/>
          </p:cNvSpPr>
          <p:nvPr/>
        </p:nvSpPr>
        <p:spPr bwMode="auto">
          <a:xfrm>
            <a:off x="7742238" y="5259388"/>
            <a:ext cx="1400175" cy="1597025"/>
          </a:xfrm>
          <a:custGeom>
            <a:avLst/>
            <a:gdLst>
              <a:gd name="T0" fmla="*/ 629282 w 1639570"/>
              <a:gd name="T1" fmla="*/ 0 h 1762125"/>
              <a:gd name="T2" fmla="*/ 618121 w 1639570"/>
              <a:gd name="T3" fmla="*/ 34296 h 1762125"/>
              <a:gd name="T4" fmla="*/ 610017 w 1639570"/>
              <a:gd name="T5" fmla="*/ 58176 h 1762125"/>
              <a:gd name="T6" fmla="*/ 601714 w 1639570"/>
              <a:gd name="T7" fmla="*/ 81886 h 1762125"/>
              <a:gd name="T8" fmla="*/ 593212 w 1639570"/>
              <a:gd name="T9" fmla="*/ 105425 h 1762125"/>
              <a:gd name="T10" fmla="*/ 584516 w 1639570"/>
              <a:gd name="T11" fmla="*/ 128792 h 1762125"/>
              <a:gd name="T12" fmla="*/ 575625 w 1639570"/>
              <a:gd name="T13" fmla="*/ 151983 h 1762125"/>
              <a:gd name="T14" fmla="*/ 566540 w 1639570"/>
              <a:gd name="T15" fmla="*/ 174998 h 1762125"/>
              <a:gd name="T16" fmla="*/ 557264 w 1639570"/>
              <a:gd name="T17" fmla="*/ 197829 h 1762125"/>
              <a:gd name="T18" fmla="*/ 547799 w 1639570"/>
              <a:gd name="T19" fmla="*/ 220481 h 1762125"/>
              <a:gd name="T20" fmla="*/ 538144 w 1639570"/>
              <a:gd name="T21" fmla="*/ 242949 h 1762125"/>
              <a:gd name="T22" fmla="*/ 528302 w 1639570"/>
              <a:gd name="T23" fmla="*/ 265229 h 1762125"/>
              <a:gd name="T24" fmla="*/ 518276 w 1639570"/>
              <a:gd name="T25" fmla="*/ 287318 h 1762125"/>
              <a:gd name="T26" fmla="*/ 508066 w 1639570"/>
              <a:gd name="T27" fmla="*/ 309217 h 1762125"/>
              <a:gd name="T28" fmla="*/ 497674 w 1639570"/>
              <a:gd name="T29" fmla="*/ 330923 h 1762125"/>
              <a:gd name="T30" fmla="*/ 487102 w 1639570"/>
              <a:gd name="T31" fmla="*/ 352433 h 1762125"/>
              <a:gd name="T32" fmla="*/ 476351 w 1639570"/>
              <a:gd name="T33" fmla="*/ 373744 h 1762125"/>
              <a:gd name="T34" fmla="*/ 465422 w 1639570"/>
              <a:gd name="T35" fmla="*/ 394855 h 1762125"/>
              <a:gd name="T36" fmla="*/ 454317 w 1639570"/>
              <a:gd name="T37" fmla="*/ 415763 h 1762125"/>
              <a:gd name="T38" fmla="*/ 443038 w 1639570"/>
              <a:gd name="T39" fmla="*/ 436467 h 1762125"/>
              <a:gd name="T40" fmla="*/ 431588 w 1639570"/>
              <a:gd name="T41" fmla="*/ 456961 h 1762125"/>
              <a:gd name="T42" fmla="*/ 419967 w 1639570"/>
              <a:gd name="T43" fmla="*/ 477248 h 1762125"/>
              <a:gd name="T44" fmla="*/ 408174 w 1639570"/>
              <a:gd name="T45" fmla="*/ 497322 h 1762125"/>
              <a:gd name="T46" fmla="*/ 396216 w 1639570"/>
              <a:gd name="T47" fmla="*/ 517183 h 1762125"/>
              <a:gd name="T48" fmla="*/ 384089 w 1639570"/>
              <a:gd name="T49" fmla="*/ 536826 h 1762125"/>
              <a:gd name="T50" fmla="*/ 371800 w 1639570"/>
              <a:gd name="T51" fmla="*/ 556250 h 1762125"/>
              <a:gd name="T52" fmla="*/ 359347 w 1639570"/>
              <a:gd name="T53" fmla="*/ 575453 h 1762125"/>
              <a:gd name="T54" fmla="*/ 346732 w 1639570"/>
              <a:gd name="T55" fmla="*/ 594435 h 1762125"/>
              <a:gd name="T56" fmla="*/ 333958 w 1639570"/>
              <a:gd name="T57" fmla="*/ 613189 h 1762125"/>
              <a:gd name="T58" fmla="*/ 321025 w 1639570"/>
              <a:gd name="T59" fmla="*/ 631715 h 1762125"/>
              <a:gd name="T60" fmla="*/ 307936 w 1639570"/>
              <a:gd name="T61" fmla="*/ 650012 h 1762125"/>
              <a:gd name="T62" fmla="*/ 294690 w 1639570"/>
              <a:gd name="T63" fmla="*/ 668076 h 1762125"/>
              <a:gd name="T64" fmla="*/ 281291 w 1639570"/>
              <a:gd name="T65" fmla="*/ 685906 h 1762125"/>
              <a:gd name="T66" fmla="*/ 267741 w 1639570"/>
              <a:gd name="T67" fmla="*/ 703499 h 1762125"/>
              <a:gd name="T68" fmla="*/ 254040 w 1639570"/>
              <a:gd name="T69" fmla="*/ 720852 h 1762125"/>
              <a:gd name="T70" fmla="*/ 240191 w 1639570"/>
              <a:gd name="T71" fmla="*/ 737964 h 1762125"/>
              <a:gd name="T72" fmla="*/ 226194 w 1639570"/>
              <a:gd name="T73" fmla="*/ 754831 h 1762125"/>
              <a:gd name="T74" fmla="*/ 212051 w 1639570"/>
              <a:gd name="T75" fmla="*/ 771453 h 1762125"/>
              <a:gd name="T76" fmla="*/ 197765 w 1639570"/>
              <a:gd name="T77" fmla="*/ 787828 h 1762125"/>
              <a:gd name="T78" fmla="*/ 183337 w 1639570"/>
              <a:gd name="T79" fmla="*/ 803949 h 1762125"/>
              <a:gd name="T80" fmla="*/ 168767 w 1639570"/>
              <a:gd name="T81" fmla="*/ 819819 h 1762125"/>
              <a:gd name="T82" fmla="*/ 154056 w 1639570"/>
              <a:gd name="T83" fmla="*/ 835434 h 1762125"/>
              <a:gd name="T84" fmla="*/ 139210 w 1639570"/>
              <a:gd name="T85" fmla="*/ 850791 h 1762125"/>
              <a:gd name="T86" fmla="*/ 124226 w 1639570"/>
              <a:gd name="T87" fmla="*/ 865890 h 1762125"/>
              <a:gd name="T88" fmla="*/ 109108 w 1639570"/>
              <a:gd name="T89" fmla="*/ 880723 h 1762125"/>
              <a:gd name="T90" fmla="*/ 93857 w 1639570"/>
              <a:gd name="T91" fmla="*/ 895295 h 1762125"/>
              <a:gd name="T92" fmla="*/ 78475 w 1639570"/>
              <a:gd name="T93" fmla="*/ 909599 h 1762125"/>
              <a:gd name="T94" fmla="*/ 62962 w 1639570"/>
              <a:gd name="T95" fmla="*/ 923634 h 1762125"/>
              <a:gd name="T96" fmla="*/ 47320 w 1639570"/>
              <a:gd name="T97" fmla="*/ 937399 h 1762125"/>
              <a:gd name="T98" fmla="*/ 31555 w 1639570"/>
              <a:gd name="T99" fmla="*/ 950889 h 1762125"/>
              <a:gd name="T100" fmla="*/ 15661 w 1639570"/>
              <a:gd name="T101" fmla="*/ 964104 h 1762125"/>
              <a:gd name="T102" fmla="*/ 0 w 1639570"/>
              <a:gd name="T103" fmla="*/ 976754 h 1762125"/>
              <a:gd name="T104" fmla="*/ 629282 w 1639570"/>
              <a:gd name="T105" fmla="*/ 976754 h 1762125"/>
              <a:gd name="T106" fmla="*/ 629282 w 1639570"/>
              <a:gd name="T107" fmla="*/ 0 h 17621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39570" h="1762125">
                <a:moveTo>
                  <a:pt x="1639123" y="0"/>
                </a:moveTo>
                <a:lnTo>
                  <a:pt x="1610047" y="61853"/>
                </a:lnTo>
                <a:lnTo>
                  <a:pt x="1588940" y="104919"/>
                </a:lnTo>
                <a:lnTo>
                  <a:pt x="1567313" y="147680"/>
                </a:lnTo>
                <a:lnTo>
                  <a:pt x="1545171" y="190134"/>
                </a:lnTo>
                <a:lnTo>
                  <a:pt x="1522518" y="232275"/>
                </a:lnTo>
                <a:lnTo>
                  <a:pt x="1499358" y="274100"/>
                </a:lnTo>
                <a:lnTo>
                  <a:pt x="1475695" y="315605"/>
                </a:lnTo>
                <a:lnTo>
                  <a:pt x="1451533" y="356784"/>
                </a:lnTo>
                <a:lnTo>
                  <a:pt x="1426877" y="397635"/>
                </a:lnTo>
                <a:lnTo>
                  <a:pt x="1401729" y="438153"/>
                </a:lnTo>
                <a:lnTo>
                  <a:pt x="1376095" y="478335"/>
                </a:lnTo>
                <a:lnTo>
                  <a:pt x="1349979" y="518175"/>
                </a:lnTo>
                <a:lnTo>
                  <a:pt x="1323385" y="557670"/>
                </a:lnTo>
                <a:lnTo>
                  <a:pt x="1296316" y="596815"/>
                </a:lnTo>
                <a:lnTo>
                  <a:pt x="1268778" y="635608"/>
                </a:lnTo>
                <a:lnTo>
                  <a:pt x="1240773" y="674042"/>
                </a:lnTo>
                <a:lnTo>
                  <a:pt x="1212307" y="712115"/>
                </a:lnTo>
                <a:lnTo>
                  <a:pt x="1183383" y="749823"/>
                </a:lnTo>
                <a:lnTo>
                  <a:pt x="1154005" y="787160"/>
                </a:lnTo>
                <a:lnTo>
                  <a:pt x="1124178" y="824124"/>
                </a:lnTo>
                <a:lnTo>
                  <a:pt x="1093906" y="860710"/>
                </a:lnTo>
                <a:lnTo>
                  <a:pt x="1063192" y="896913"/>
                </a:lnTo>
                <a:lnTo>
                  <a:pt x="1032042" y="932730"/>
                </a:lnTo>
                <a:lnTo>
                  <a:pt x="1000458" y="968157"/>
                </a:lnTo>
                <a:lnTo>
                  <a:pt x="968445" y="1003189"/>
                </a:lnTo>
                <a:lnTo>
                  <a:pt x="936008" y="1037822"/>
                </a:lnTo>
                <a:lnTo>
                  <a:pt x="903150" y="1072053"/>
                </a:lnTo>
                <a:lnTo>
                  <a:pt x="869876" y="1105877"/>
                </a:lnTo>
                <a:lnTo>
                  <a:pt x="836189" y="1139290"/>
                </a:lnTo>
                <a:lnTo>
                  <a:pt x="802094" y="1172288"/>
                </a:lnTo>
                <a:lnTo>
                  <a:pt x="767595" y="1204866"/>
                </a:lnTo>
                <a:lnTo>
                  <a:pt x="732695" y="1237022"/>
                </a:lnTo>
                <a:lnTo>
                  <a:pt x="697400" y="1268750"/>
                </a:lnTo>
                <a:lnTo>
                  <a:pt x="661713" y="1300046"/>
                </a:lnTo>
                <a:lnTo>
                  <a:pt x="625638" y="1330907"/>
                </a:lnTo>
                <a:lnTo>
                  <a:pt x="589180" y="1361328"/>
                </a:lnTo>
                <a:lnTo>
                  <a:pt x="552342" y="1391306"/>
                </a:lnTo>
                <a:lnTo>
                  <a:pt x="515129" y="1420835"/>
                </a:lnTo>
                <a:lnTo>
                  <a:pt x="477545" y="1449912"/>
                </a:lnTo>
                <a:lnTo>
                  <a:pt x="439594" y="1478533"/>
                </a:lnTo>
                <a:lnTo>
                  <a:pt x="401279" y="1506694"/>
                </a:lnTo>
                <a:lnTo>
                  <a:pt x="362606" y="1534390"/>
                </a:lnTo>
                <a:lnTo>
                  <a:pt x="323578" y="1561618"/>
                </a:lnTo>
                <a:lnTo>
                  <a:pt x="284199" y="1588373"/>
                </a:lnTo>
                <a:lnTo>
                  <a:pt x="244474" y="1614652"/>
                </a:lnTo>
                <a:lnTo>
                  <a:pt x="204406" y="1640449"/>
                </a:lnTo>
                <a:lnTo>
                  <a:pt x="164000" y="1665762"/>
                </a:lnTo>
                <a:lnTo>
                  <a:pt x="123260" y="1690586"/>
                </a:lnTo>
                <a:lnTo>
                  <a:pt x="82190" y="1714916"/>
                </a:lnTo>
                <a:lnTo>
                  <a:pt x="40794" y="1738749"/>
                </a:lnTo>
                <a:lnTo>
                  <a:pt x="0" y="1761564"/>
                </a:lnTo>
                <a:lnTo>
                  <a:pt x="1639123" y="1761564"/>
                </a:lnTo>
                <a:lnTo>
                  <a:pt x="1639123" y="0"/>
                </a:lnTo>
                <a:close/>
              </a:path>
            </a:pathLst>
          </a:custGeom>
          <a:solidFill>
            <a:srgbClr val="F5822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3079" name="Holder 2"/>
          <p:cNvSpPr>
            <a:spLocks noGrp="1" noChangeArrowheads="1"/>
          </p:cNvSpPr>
          <p:nvPr>
            <p:ph type="title"/>
          </p:nvPr>
        </p:nvSpPr>
        <p:spPr bwMode="auto">
          <a:xfrm>
            <a:off x="1185863" y="965200"/>
            <a:ext cx="617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ru-RU" altLang="ru-RU"/>
          </a:p>
        </p:txBody>
      </p:sp>
      <p:sp>
        <p:nvSpPr>
          <p:cNvPr id="3080" name="Holder 3"/>
          <p:cNvSpPr>
            <a:spLocks noGrp="1" noChangeArrowheads="1"/>
          </p:cNvSpPr>
          <p:nvPr>
            <p:ph type="body" idx="1"/>
          </p:nvPr>
        </p:nvSpPr>
        <p:spPr bwMode="auto">
          <a:xfrm>
            <a:off x="912813" y="1530350"/>
            <a:ext cx="731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ru-RU" altLang="ru-RU"/>
          </a:p>
        </p:txBody>
      </p:sp>
      <p:sp>
        <p:nvSpPr>
          <p:cNvPr id="4" name="Holder 4"/>
          <p:cNvSpPr>
            <a:spLocks noGrp="1"/>
          </p:cNvSpPr>
          <p:nvPr>
            <p:ph type="ftr" sz="quarter" idx="5"/>
          </p:nvPr>
        </p:nvSpPr>
        <p:spPr>
          <a:xfrm>
            <a:off x="3108325" y="6378575"/>
            <a:ext cx="2927350" cy="277813"/>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5" name="Holder 5"/>
          <p:cNvSpPr>
            <a:spLocks noGrp="1"/>
          </p:cNvSpPr>
          <p:nvPr>
            <p:ph type="dt" sz="half" idx="6"/>
          </p:nvPr>
        </p:nvSpPr>
        <p:spPr>
          <a:xfrm>
            <a:off x="457200" y="6378575"/>
            <a:ext cx="2103438" cy="277813"/>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defRPr>
            </a:lvl1pPr>
          </a:lstStyle>
          <a:p>
            <a:pPr>
              <a:defRPr/>
            </a:pPr>
            <a:fld id="{8839668B-E0E7-41BE-8CE9-3BD727F5FE7A}" type="datetimeFigureOut">
              <a:rPr lang="en-US"/>
              <a:pPr>
                <a:defRPr/>
              </a:pPr>
              <a:t>2/20/2025</a:t>
            </a:fld>
            <a:endParaRPr lang="en-US"/>
          </a:p>
        </p:txBody>
      </p:sp>
      <p:sp>
        <p:nvSpPr>
          <p:cNvPr id="6" name="Holder 6"/>
          <p:cNvSpPr>
            <a:spLocks noGrp="1"/>
          </p:cNvSpPr>
          <p:nvPr>
            <p:ph type="sldNum" sz="quarter" idx="7"/>
          </p:nvPr>
        </p:nvSpPr>
        <p:spPr>
          <a:xfrm>
            <a:off x="6583363" y="6378575"/>
            <a:ext cx="2103437" cy="277813"/>
          </a:xfrm>
          <a:prstGeom prst="rect">
            <a:avLst/>
          </a:prstGeom>
        </p:spPr>
        <p:txBody>
          <a:bodyPr vert="horz" wrap="square" lIns="0" tIns="0" rIns="0" bIns="0" numCol="1" anchor="t" anchorCtr="0" compatLnSpc="1">
            <a:prstTxWarp prst="textNoShape">
              <a:avLst/>
            </a:prstTxWarp>
            <a:spAutoFit/>
          </a:bodyPr>
          <a:lstStyle>
            <a:lvl1pPr algn="r" eaLnBrk="1" hangingPunct="1">
              <a:defRPr>
                <a:solidFill>
                  <a:srgbClr val="898989"/>
                </a:solidFill>
              </a:defRPr>
            </a:lvl1pPr>
          </a:lstStyle>
          <a:p>
            <a:pPr>
              <a:defRPr/>
            </a:pPr>
            <a:fld id="{A21609E7-EAF5-4E01-9966-5691FF32B94E}"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70" r:id="rId3"/>
    <p:sldLayoutId id="2147484539" r:id="rId4"/>
    <p:sldLayoutId id="214748454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390952" algn="ctr" rtl="0" eaLnBrk="0" fontAlgn="base" hangingPunct="0">
        <a:spcBef>
          <a:spcPct val="0"/>
        </a:spcBef>
        <a:spcAft>
          <a:spcPct val="0"/>
        </a:spcAft>
        <a:defRPr>
          <a:solidFill>
            <a:schemeClr val="tx2"/>
          </a:solidFill>
          <a:latin typeface="Calibri" panose="020F0502020204030204" pitchFamily="34" charset="0"/>
        </a:defRPr>
      </a:lvl6pPr>
      <a:lvl7pPr marL="781903" algn="ctr" rtl="0" eaLnBrk="0" fontAlgn="base" hangingPunct="0">
        <a:spcBef>
          <a:spcPct val="0"/>
        </a:spcBef>
        <a:spcAft>
          <a:spcPct val="0"/>
        </a:spcAft>
        <a:defRPr>
          <a:solidFill>
            <a:schemeClr val="tx2"/>
          </a:solidFill>
          <a:latin typeface="Calibri" panose="020F0502020204030204" pitchFamily="34" charset="0"/>
        </a:defRPr>
      </a:lvl7pPr>
      <a:lvl8pPr marL="1172855" algn="ctr" rtl="0" eaLnBrk="0" fontAlgn="base" hangingPunct="0">
        <a:spcBef>
          <a:spcPct val="0"/>
        </a:spcBef>
        <a:spcAft>
          <a:spcPct val="0"/>
        </a:spcAft>
        <a:defRPr>
          <a:solidFill>
            <a:schemeClr val="tx2"/>
          </a:solidFill>
          <a:latin typeface="Calibri" panose="020F0502020204030204" pitchFamily="34" charset="0"/>
        </a:defRPr>
      </a:lvl8pPr>
      <a:lvl9pPr marL="1563807" algn="ctr" rtl="0" eaLnBrk="0" fontAlgn="base" hangingPunct="0">
        <a:spcBef>
          <a:spcPct val="0"/>
        </a:spcBef>
        <a:spcAft>
          <a:spcPct val="0"/>
        </a:spcAft>
        <a:defRPr>
          <a:solidFill>
            <a:schemeClr val="tx2"/>
          </a:solidFill>
          <a:latin typeface="Calibri" panose="020F0502020204030204" pitchFamily="34" charset="0"/>
        </a:defRPr>
      </a:lvl9pPr>
    </p:titleStyle>
    <p:bodyStyle>
      <a:lvl1pPr marL="292100" indent="-292100" algn="l" rtl="0" eaLnBrk="0" fontAlgn="base" hangingPunct="0">
        <a:spcBef>
          <a:spcPct val="20000"/>
        </a:spcBef>
        <a:spcAft>
          <a:spcPct val="0"/>
        </a:spcAft>
        <a:defRPr>
          <a:solidFill>
            <a:schemeClr val="tx1"/>
          </a:solidFill>
          <a:latin typeface="+mn-lt"/>
          <a:ea typeface="+mn-ea"/>
          <a:cs typeface="+mn-cs"/>
        </a:defRPr>
      </a:lvl1pPr>
      <a:lvl2pPr marL="390525" algn="l" rtl="0" eaLnBrk="0" fontAlgn="base" hangingPunct="0">
        <a:spcBef>
          <a:spcPct val="20000"/>
        </a:spcBef>
        <a:spcAft>
          <a:spcPct val="0"/>
        </a:spcAft>
        <a:defRPr>
          <a:solidFill>
            <a:schemeClr val="tx1"/>
          </a:solidFill>
          <a:latin typeface="+mn-lt"/>
          <a:ea typeface="+mn-ea"/>
          <a:cs typeface="+mn-cs"/>
        </a:defRPr>
      </a:lvl2pPr>
      <a:lvl3pPr marL="781050" algn="l" rtl="0" eaLnBrk="0" fontAlgn="base" hangingPunct="0">
        <a:spcBef>
          <a:spcPct val="20000"/>
        </a:spcBef>
        <a:spcAft>
          <a:spcPct val="0"/>
        </a:spcAft>
        <a:defRPr>
          <a:solidFill>
            <a:schemeClr val="tx1"/>
          </a:solidFill>
          <a:latin typeface="+mn-lt"/>
          <a:ea typeface="+mn-ea"/>
          <a:cs typeface="+mn-cs"/>
        </a:defRPr>
      </a:lvl3pPr>
      <a:lvl4pPr marL="1171575" algn="l" rtl="0" eaLnBrk="0" fontAlgn="base" hangingPunct="0">
        <a:spcBef>
          <a:spcPct val="20000"/>
        </a:spcBef>
        <a:spcAft>
          <a:spcPct val="0"/>
        </a:spcAft>
        <a:defRPr>
          <a:solidFill>
            <a:schemeClr val="tx1"/>
          </a:solidFill>
          <a:latin typeface="+mn-lt"/>
          <a:ea typeface="+mn-ea"/>
          <a:cs typeface="+mn-cs"/>
        </a:defRPr>
      </a:lvl4pPr>
      <a:lvl5pPr marL="1563688" algn="l" rtl="0" eaLnBrk="0" fontAlgn="base" hangingPunct="0">
        <a:spcBef>
          <a:spcPct val="20000"/>
        </a:spcBef>
        <a:spcAft>
          <a:spcPct val="0"/>
        </a:spcAft>
        <a:defRPr>
          <a:solidFill>
            <a:schemeClr val="tx1"/>
          </a:solidFill>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94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94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34" charset="0"/>
              </a:defRPr>
            </a:lvl1pPr>
          </a:lstStyle>
          <a:p>
            <a:pPr>
              <a:defRPr/>
            </a:pPr>
            <a:endParaRPr lang="ru-RU"/>
          </a:p>
        </p:txBody>
      </p:sp>
      <p:sp>
        <p:nvSpPr>
          <p:cNvPr id="194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34" charset="0"/>
              </a:defRPr>
            </a:lvl1pPr>
          </a:lstStyle>
          <a:p>
            <a:pPr>
              <a:defRPr/>
            </a:pPr>
            <a:endParaRPr lang="ru-RU"/>
          </a:p>
        </p:txBody>
      </p:sp>
      <p:sp>
        <p:nvSpPr>
          <p:cNvPr id="194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pPr>
              <a:defRPr/>
            </a:pPr>
            <a:fld id="{31129501-7B78-414E-879B-1F41F303FA0D}" type="slidenum">
              <a:rPr lang="ru-RU" altLang="ru-RU"/>
              <a:pPr>
                <a:defRPr/>
              </a:pPr>
              <a:t>‹#›</a:t>
            </a:fld>
            <a:endParaRPr lang="ru-RU" altLang="ru-RU"/>
          </a:p>
        </p:txBody>
      </p:sp>
    </p:spTree>
  </p:cSld>
  <p:clrMap bg1="dk2" tx1="lt1" bg2="dk1" tx2="lt2" accent1="accent1" accent2="accent2" accent3="accent3" accent4="accent4" accent5="accent5" accent6="accent6" hlink="hlink" folHlink="folHlink"/>
  <p:sldLayoutIdLst>
    <p:sldLayoutId id="2147484582"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 id="2147484553" r:id="rId14"/>
    <p:sldLayoutId id="2147484554" r:id="rId15"/>
    <p:sldLayoutId id="2147484555" r:id="rId16"/>
    <p:sldLayoutId id="2147484556" r:id="rId17"/>
    <p:sldLayoutId id="2147484557" r:id="rId18"/>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bk object 16"/>
          <p:cNvSpPr>
            <a:spLocks/>
          </p:cNvSpPr>
          <p:nvPr/>
        </p:nvSpPr>
        <p:spPr bwMode="auto">
          <a:xfrm>
            <a:off x="2932113" y="0"/>
            <a:ext cx="6178550" cy="6248400"/>
          </a:xfrm>
          <a:custGeom>
            <a:avLst/>
            <a:gdLst>
              <a:gd name="T0" fmla="*/ 70164 w 7224395"/>
              <a:gd name="T1" fmla="*/ 3824805 h 6890384"/>
              <a:gd name="T2" fmla="*/ 163058 w 7224395"/>
              <a:gd name="T3" fmla="*/ 3819466 h 6890384"/>
              <a:gd name="T4" fmla="*/ 255165 w 7224395"/>
              <a:gd name="T5" fmla="*/ 3809925 h 6890384"/>
              <a:gd name="T6" fmla="*/ 346430 w 7224395"/>
              <a:gd name="T7" fmla="*/ 3796254 h 6890384"/>
              <a:gd name="T8" fmla="*/ 436808 w 7224395"/>
              <a:gd name="T9" fmla="*/ 3778512 h 6890384"/>
              <a:gd name="T10" fmla="*/ 526255 w 7224395"/>
              <a:gd name="T11" fmla="*/ 3756773 h 6890384"/>
              <a:gd name="T12" fmla="*/ 614724 w 7224395"/>
              <a:gd name="T13" fmla="*/ 3731095 h 6890384"/>
              <a:gd name="T14" fmla="*/ 702169 w 7224395"/>
              <a:gd name="T15" fmla="*/ 3701551 h 6890384"/>
              <a:gd name="T16" fmla="*/ 788542 w 7224395"/>
              <a:gd name="T17" fmla="*/ 3668203 h 6890384"/>
              <a:gd name="T18" fmla="*/ 873792 w 7224395"/>
              <a:gd name="T19" fmla="*/ 3631120 h 6890384"/>
              <a:gd name="T20" fmla="*/ 957882 w 7224395"/>
              <a:gd name="T21" fmla="*/ 3590365 h 6890384"/>
              <a:gd name="T22" fmla="*/ 1040757 w 7224395"/>
              <a:gd name="T23" fmla="*/ 3546007 h 6890384"/>
              <a:gd name="T24" fmla="*/ 1122374 w 7224395"/>
              <a:gd name="T25" fmla="*/ 3498109 h 6890384"/>
              <a:gd name="T26" fmla="*/ 1202684 w 7224395"/>
              <a:gd name="T27" fmla="*/ 3446739 h 6890384"/>
              <a:gd name="T28" fmla="*/ 1281645 w 7224395"/>
              <a:gd name="T29" fmla="*/ 3391965 h 6890384"/>
              <a:gd name="T30" fmla="*/ 1359208 w 7224395"/>
              <a:gd name="T31" fmla="*/ 3333852 h 6890384"/>
              <a:gd name="T32" fmla="*/ 1435323 w 7224395"/>
              <a:gd name="T33" fmla="*/ 3272463 h 6890384"/>
              <a:gd name="T34" fmla="*/ 1509950 w 7224395"/>
              <a:gd name="T35" fmla="*/ 3207869 h 6890384"/>
              <a:gd name="T36" fmla="*/ 1583037 w 7224395"/>
              <a:gd name="T37" fmla="*/ 3140132 h 6890384"/>
              <a:gd name="T38" fmla="*/ 1654537 w 7224395"/>
              <a:gd name="T39" fmla="*/ 3069322 h 6890384"/>
              <a:gd name="T40" fmla="*/ 1724408 w 7224395"/>
              <a:gd name="T41" fmla="*/ 2995501 h 6890384"/>
              <a:gd name="T42" fmla="*/ 1792602 w 7224395"/>
              <a:gd name="T43" fmla="*/ 2918739 h 6890384"/>
              <a:gd name="T44" fmla="*/ 1859066 w 7224395"/>
              <a:gd name="T45" fmla="*/ 2839098 h 6890384"/>
              <a:gd name="T46" fmla="*/ 1923760 w 7224395"/>
              <a:gd name="T47" fmla="*/ 2756649 h 6890384"/>
              <a:gd name="T48" fmla="*/ 1986636 w 7224395"/>
              <a:gd name="T49" fmla="*/ 2671455 h 6890384"/>
              <a:gd name="T50" fmla="*/ 2047650 w 7224395"/>
              <a:gd name="T51" fmla="*/ 2583579 h 6890384"/>
              <a:gd name="T52" fmla="*/ 2106753 w 7224395"/>
              <a:gd name="T53" fmla="*/ 2493095 h 6890384"/>
              <a:gd name="T54" fmla="*/ 2163894 w 7224395"/>
              <a:gd name="T55" fmla="*/ 2400067 h 6890384"/>
              <a:gd name="T56" fmla="*/ 2219036 w 7224395"/>
              <a:gd name="T57" fmla="*/ 2304556 h 6890384"/>
              <a:gd name="T58" fmla="*/ 2272121 w 7224395"/>
              <a:gd name="T59" fmla="*/ 2206633 h 6890384"/>
              <a:gd name="T60" fmla="*/ 2323108 w 7224395"/>
              <a:gd name="T61" fmla="*/ 2106360 h 6890384"/>
              <a:gd name="T62" fmla="*/ 2371955 w 7224395"/>
              <a:gd name="T63" fmla="*/ 2003808 h 6890384"/>
              <a:gd name="T64" fmla="*/ 2418607 w 7224395"/>
              <a:gd name="T65" fmla="*/ 1899042 h 6890384"/>
              <a:gd name="T66" fmla="*/ 2463023 w 7224395"/>
              <a:gd name="T67" fmla="*/ 1792124 h 6890384"/>
              <a:gd name="T68" fmla="*/ 2505154 w 7224395"/>
              <a:gd name="T69" fmla="*/ 1683125 h 6890384"/>
              <a:gd name="T70" fmla="*/ 2544950 w 7224395"/>
              <a:gd name="T71" fmla="*/ 1572114 h 6890384"/>
              <a:gd name="T72" fmla="*/ 2582372 w 7224395"/>
              <a:gd name="T73" fmla="*/ 1459142 h 6890384"/>
              <a:gd name="T74" fmla="*/ 2617370 w 7224395"/>
              <a:gd name="T75" fmla="*/ 1344292 h 6890384"/>
              <a:gd name="T76" fmla="*/ 2649897 w 7224395"/>
              <a:gd name="T77" fmla="*/ 1227627 h 6890384"/>
              <a:gd name="T78" fmla="*/ 2679905 w 7224395"/>
              <a:gd name="T79" fmla="*/ 1109201 h 6890384"/>
              <a:gd name="T80" fmla="*/ 2707351 w 7224395"/>
              <a:gd name="T81" fmla="*/ 989096 h 6890384"/>
              <a:gd name="T82" fmla="*/ 2732182 w 7224395"/>
              <a:gd name="T83" fmla="*/ 867367 h 6890384"/>
              <a:gd name="T84" fmla="*/ 2754361 w 7224395"/>
              <a:gd name="T85" fmla="*/ 744091 h 6890384"/>
              <a:gd name="T86" fmla="*/ 2773832 w 7224395"/>
              <a:gd name="T87" fmla="*/ 619320 h 6890384"/>
              <a:gd name="T88" fmla="*/ 2790552 w 7224395"/>
              <a:gd name="T89" fmla="*/ 493131 h 6890384"/>
              <a:gd name="T90" fmla="*/ 2804472 w 7224395"/>
              <a:gd name="T91" fmla="*/ 365585 h 6890384"/>
              <a:gd name="T92" fmla="*/ 2815556 w 7224395"/>
              <a:gd name="T93" fmla="*/ 236758 h 6890384"/>
              <a:gd name="T94" fmla="*/ 2823743 w 7224395"/>
              <a:gd name="T95" fmla="*/ 106697 h 6890384"/>
              <a:gd name="T96" fmla="*/ 2828221 w 7224395"/>
              <a:gd name="T97" fmla="*/ 0 h 6890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24395" h="6890384">
                <a:moveTo>
                  <a:pt x="0" y="6889807"/>
                </a:moveTo>
                <a:lnTo>
                  <a:pt x="59855" y="6889564"/>
                </a:lnTo>
                <a:lnTo>
                  <a:pt x="119595" y="6888838"/>
                </a:lnTo>
                <a:lnTo>
                  <a:pt x="179217" y="6887629"/>
                </a:lnTo>
                <a:lnTo>
                  <a:pt x="238721" y="6885941"/>
                </a:lnTo>
                <a:lnTo>
                  <a:pt x="298104" y="6883774"/>
                </a:lnTo>
                <a:lnTo>
                  <a:pt x="357364" y="6881131"/>
                </a:lnTo>
                <a:lnTo>
                  <a:pt x="416500" y="6878014"/>
                </a:lnTo>
                <a:lnTo>
                  <a:pt x="475509" y="6874424"/>
                </a:lnTo>
                <a:lnTo>
                  <a:pt x="534389" y="6870363"/>
                </a:lnTo>
                <a:lnTo>
                  <a:pt x="593140" y="6865833"/>
                </a:lnTo>
                <a:lnTo>
                  <a:pt x="651758" y="6860836"/>
                </a:lnTo>
                <a:lnTo>
                  <a:pt x="710243" y="6855373"/>
                </a:lnTo>
                <a:lnTo>
                  <a:pt x="768592" y="6849448"/>
                </a:lnTo>
                <a:lnTo>
                  <a:pt x="826803" y="6843061"/>
                </a:lnTo>
                <a:lnTo>
                  <a:pt x="884875" y="6836214"/>
                </a:lnTo>
                <a:lnTo>
                  <a:pt x="942805" y="6828910"/>
                </a:lnTo>
                <a:lnTo>
                  <a:pt x="1000592" y="6821149"/>
                </a:lnTo>
                <a:lnTo>
                  <a:pt x="1058234" y="6812935"/>
                </a:lnTo>
                <a:lnTo>
                  <a:pt x="1115729" y="6804268"/>
                </a:lnTo>
                <a:lnTo>
                  <a:pt x="1173075" y="6795151"/>
                </a:lnTo>
                <a:lnTo>
                  <a:pt x="1230271" y="6785586"/>
                </a:lnTo>
                <a:lnTo>
                  <a:pt x="1287314" y="6775574"/>
                </a:lnTo>
                <a:lnTo>
                  <a:pt x="1344203" y="6765117"/>
                </a:lnTo>
                <a:lnTo>
                  <a:pt x="1400935" y="6754218"/>
                </a:lnTo>
                <a:lnTo>
                  <a:pt x="1457510" y="6742877"/>
                </a:lnTo>
                <a:lnTo>
                  <a:pt x="1513924" y="6731097"/>
                </a:lnTo>
                <a:lnTo>
                  <a:pt x="1570177" y="6718880"/>
                </a:lnTo>
                <a:lnTo>
                  <a:pt x="1626266" y="6706228"/>
                </a:lnTo>
                <a:lnTo>
                  <a:pt x="1682189" y="6693142"/>
                </a:lnTo>
                <a:lnTo>
                  <a:pt x="1737945" y="6679624"/>
                </a:lnTo>
                <a:lnTo>
                  <a:pt x="1793531" y="6665676"/>
                </a:lnTo>
                <a:lnTo>
                  <a:pt x="1848947" y="6651301"/>
                </a:lnTo>
                <a:lnTo>
                  <a:pt x="1904189" y="6636499"/>
                </a:lnTo>
                <a:lnTo>
                  <a:pt x="1959257" y="6621273"/>
                </a:lnTo>
                <a:lnTo>
                  <a:pt x="2014148" y="6605624"/>
                </a:lnTo>
                <a:lnTo>
                  <a:pt x="2068860" y="6589555"/>
                </a:lnTo>
                <a:lnTo>
                  <a:pt x="2123392" y="6573068"/>
                </a:lnTo>
                <a:lnTo>
                  <a:pt x="2177742" y="6556163"/>
                </a:lnTo>
                <a:lnTo>
                  <a:pt x="2231907" y="6538844"/>
                </a:lnTo>
                <a:lnTo>
                  <a:pt x="2285887" y="6521112"/>
                </a:lnTo>
                <a:lnTo>
                  <a:pt x="2339678" y="6502968"/>
                </a:lnTo>
                <a:lnTo>
                  <a:pt x="2393280" y="6484415"/>
                </a:lnTo>
                <a:lnTo>
                  <a:pt x="2446690" y="6465454"/>
                </a:lnTo>
                <a:lnTo>
                  <a:pt x="2499907" y="6446088"/>
                </a:lnTo>
                <a:lnTo>
                  <a:pt x="2552928" y="6426318"/>
                </a:lnTo>
                <a:lnTo>
                  <a:pt x="2605752" y="6406146"/>
                </a:lnTo>
                <a:lnTo>
                  <a:pt x="2658377" y="6385574"/>
                </a:lnTo>
                <a:lnTo>
                  <a:pt x="2710802" y="6364603"/>
                </a:lnTo>
                <a:lnTo>
                  <a:pt x="2763023" y="6343237"/>
                </a:lnTo>
                <a:lnTo>
                  <a:pt x="2815040" y="6321476"/>
                </a:lnTo>
                <a:lnTo>
                  <a:pt x="2866850" y="6299322"/>
                </a:lnTo>
                <a:lnTo>
                  <a:pt x="2918452" y="6276777"/>
                </a:lnTo>
                <a:lnTo>
                  <a:pt x="2969844" y="6253844"/>
                </a:lnTo>
                <a:lnTo>
                  <a:pt x="3021023" y="6230524"/>
                </a:lnTo>
                <a:lnTo>
                  <a:pt x="3071989" y="6206818"/>
                </a:lnTo>
                <a:lnTo>
                  <a:pt x="3122739" y="6182729"/>
                </a:lnTo>
                <a:lnTo>
                  <a:pt x="3173271" y="6158259"/>
                </a:lnTo>
                <a:lnTo>
                  <a:pt x="3223584" y="6133409"/>
                </a:lnTo>
                <a:lnTo>
                  <a:pt x="3273675" y="6108181"/>
                </a:lnTo>
                <a:lnTo>
                  <a:pt x="3323543" y="6082578"/>
                </a:lnTo>
                <a:lnTo>
                  <a:pt x="3373186" y="6056600"/>
                </a:lnTo>
                <a:lnTo>
                  <a:pt x="3422602" y="6030250"/>
                </a:lnTo>
                <a:lnTo>
                  <a:pt x="3471789" y="6003530"/>
                </a:lnTo>
                <a:lnTo>
                  <a:pt x="3520746" y="5976442"/>
                </a:lnTo>
                <a:lnTo>
                  <a:pt x="3569469" y="5948987"/>
                </a:lnTo>
                <a:lnTo>
                  <a:pt x="3617959" y="5921167"/>
                </a:lnTo>
                <a:lnTo>
                  <a:pt x="3666212" y="5892984"/>
                </a:lnTo>
                <a:lnTo>
                  <a:pt x="3714227" y="5864441"/>
                </a:lnTo>
                <a:lnTo>
                  <a:pt x="3762002" y="5835538"/>
                </a:lnTo>
                <a:lnTo>
                  <a:pt x="3809535" y="5806278"/>
                </a:lnTo>
                <a:lnTo>
                  <a:pt x="3856825" y="5776663"/>
                </a:lnTo>
                <a:lnTo>
                  <a:pt x="3903869" y="5746694"/>
                </a:lnTo>
                <a:lnTo>
                  <a:pt x="3950665" y="5716374"/>
                </a:lnTo>
                <a:lnTo>
                  <a:pt x="3997212" y="5685703"/>
                </a:lnTo>
                <a:lnTo>
                  <a:pt x="4043508" y="5654685"/>
                </a:lnTo>
                <a:lnTo>
                  <a:pt x="4089551" y="5623320"/>
                </a:lnTo>
                <a:lnTo>
                  <a:pt x="4135339" y="5591612"/>
                </a:lnTo>
                <a:lnTo>
                  <a:pt x="4180870" y="5559561"/>
                </a:lnTo>
                <a:lnTo>
                  <a:pt x="4226143" y="5527169"/>
                </a:lnTo>
                <a:lnTo>
                  <a:pt x="4271155" y="5494439"/>
                </a:lnTo>
                <a:lnTo>
                  <a:pt x="4315905" y="5461372"/>
                </a:lnTo>
                <a:lnTo>
                  <a:pt x="4360390" y="5427970"/>
                </a:lnTo>
                <a:lnTo>
                  <a:pt x="4404610" y="5394235"/>
                </a:lnTo>
                <a:lnTo>
                  <a:pt x="4448562" y="5360169"/>
                </a:lnTo>
                <a:lnTo>
                  <a:pt x="4492244" y="5325774"/>
                </a:lnTo>
                <a:lnTo>
                  <a:pt x="4535654" y="5291051"/>
                </a:lnTo>
                <a:lnTo>
                  <a:pt x="4578791" y="5256002"/>
                </a:lnTo>
                <a:lnTo>
                  <a:pt x="4621652" y="5220630"/>
                </a:lnTo>
                <a:lnTo>
                  <a:pt x="4664236" y="5184936"/>
                </a:lnTo>
                <a:lnTo>
                  <a:pt x="4706541" y="5148921"/>
                </a:lnTo>
                <a:lnTo>
                  <a:pt x="4748565" y="5112589"/>
                </a:lnTo>
                <a:lnTo>
                  <a:pt x="4790306" y="5075940"/>
                </a:lnTo>
                <a:lnTo>
                  <a:pt x="4831763" y="5038977"/>
                </a:lnTo>
                <a:lnTo>
                  <a:pt x="4872933" y="5001701"/>
                </a:lnTo>
                <a:lnTo>
                  <a:pt x="4913815" y="4964115"/>
                </a:lnTo>
                <a:lnTo>
                  <a:pt x="4954406" y="4926219"/>
                </a:lnTo>
                <a:lnTo>
                  <a:pt x="4994706" y="4888017"/>
                </a:lnTo>
                <a:lnTo>
                  <a:pt x="5034711" y="4849509"/>
                </a:lnTo>
                <a:lnTo>
                  <a:pt x="5074420" y="4810699"/>
                </a:lnTo>
                <a:lnTo>
                  <a:pt x="5113832" y="4771586"/>
                </a:lnTo>
                <a:lnTo>
                  <a:pt x="5152945" y="4732175"/>
                </a:lnTo>
                <a:lnTo>
                  <a:pt x="5191755" y="4692465"/>
                </a:lnTo>
                <a:lnTo>
                  <a:pt x="5230263" y="4652460"/>
                </a:lnTo>
                <a:lnTo>
                  <a:pt x="5268465" y="4612160"/>
                </a:lnTo>
                <a:lnTo>
                  <a:pt x="5306361" y="4571569"/>
                </a:lnTo>
                <a:lnTo>
                  <a:pt x="5343947" y="4530687"/>
                </a:lnTo>
                <a:lnTo>
                  <a:pt x="5381223" y="4489517"/>
                </a:lnTo>
                <a:lnTo>
                  <a:pt x="5418186" y="4448061"/>
                </a:lnTo>
                <a:lnTo>
                  <a:pt x="5454835" y="4406319"/>
                </a:lnTo>
                <a:lnTo>
                  <a:pt x="5491167" y="4364295"/>
                </a:lnTo>
                <a:lnTo>
                  <a:pt x="5527182" y="4321990"/>
                </a:lnTo>
                <a:lnTo>
                  <a:pt x="5562876" y="4279406"/>
                </a:lnTo>
                <a:lnTo>
                  <a:pt x="5598248" y="4236545"/>
                </a:lnTo>
                <a:lnTo>
                  <a:pt x="5633297" y="4193408"/>
                </a:lnTo>
                <a:lnTo>
                  <a:pt x="5668020" y="4149998"/>
                </a:lnTo>
                <a:lnTo>
                  <a:pt x="5702415" y="4106316"/>
                </a:lnTo>
                <a:lnTo>
                  <a:pt x="5736481" y="4062364"/>
                </a:lnTo>
                <a:lnTo>
                  <a:pt x="5770216" y="4018145"/>
                </a:lnTo>
                <a:lnTo>
                  <a:pt x="5803618" y="3973659"/>
                </a:lnTo>
                <a:lnTo>
                  <a:pt x="5836685" y="3928909"/>
                </a:lnTo>
                <a:lnTo>
                  <a:pt x="5869415" y="3883897"/>
                </a:lnTo>
                <a:lnTo>
                  <a:pt x="5901807" y="3838624"/>
                </a:lnTo>
                <a:lnTo>
                  <a:pt x="5933858" y="3793093"/>
                </a:lnTo>
                <a:lnTo>
                  <a:pt x="5965566" y="3747305"/>
                </a:lnTo>
                <a:lnTo>
                  <a:pt x="5996931" y="3701262"/>
                </a:lnTo>
                <a:lnTo>
                  <a:pt x="6027949" y="3654966"/>
                </a:lnTo>
                <a:lnTo>
                  <a:pt x="6058619" y="3608419"/>
                </a:lnTo>
                <a:lnTo>
                  <a:pt x="6088940" y="3561623"/>
                </a:lnTo>
                <a:lnTo>
                  <a:pt x="6118909" y="3514579"/>
                </a:lnTo>
                <a:lnTo>
                  <a:pt x="6148524" y="3467289"/>
                </a:lnTo>
                <a:lnTo>
                  <a:pt x="6177784" y="3419756"/>
                </a:lnTo>
                <a:lnTo>
                  <a:pt x="6206687" y="3371981"/>
                </a:lnTo>
                <a:lnTo>
                  <a:pt x="6235230" y="3323966"/>
                </a:lnTo>
                <a:lnTo>
                  <a:pt x="6263413" y="3275713"/>
                </a:lnTo>
                <a:lnTo>
                  <a:pt x="6291233" y="3227223"/>
                </a:lnTo>
                <a:lnTo>
                  <a:pt x="6318688" y="3178500"/>
                </a:lnTo>
                <a:lnTo>
                  <a:pt x="6345776" y="3129543"/>
                </a:lnTo>
                <a:lnTo>
                  <a:pt x="6372496" y="3080356"/>
                </a:lnTo>
                <a:lnTo>
                  <a:pt x="6398846" y="3030940"/>
                </a:lnTo>
                <a:lnTo>
                  <a:pt x="6424823" y="2981297"/>
                </a:lnTo>
                <a:lnTo>
                  <a:pt x="6450427" y="2931429"/>
                </a:lnTo>
                <a:lnTo>
                  <a:pt x="6475655" y="2881338"/>
                </a:lnTo>
                <a:lnTo>
                  <a:pt x="6500505" y="2831025"/>
                </a:lnTo>
                <a:lnTo>
                  <a:pt x="6524975" y="2780493"/>
                </a:lnTo>
                <a:lnTo>
                  <a:pt x="6549064" y="2729743"/>
                </a:lnTo>
                <a:lnTo>
                  <a:pt x="6572770" y="2678777"/>
                </a:lnTo>
                <a:lnTo>
                  <a:pt x="6596090" y="2627598"/>
                </a:lnTo>
                <a:lnTo>
                  <a:pt x="6619023" y="2576206"/>
                </a:lnTo>
                <a:lnTo>
                  <a:pt x="6641568" y="2524604"/>
                </a:lnTo>
                <a:lnTo>
                  <a:pt x="6663722" y="2472794"/>
                </a:lnTo>
                <a:lnTo>
                  <a:pt x="6685483" y="2420777"/>
                </a:lnTo>
                <a:lnTo>
                  <a:pt x="6706849" y="2368556"/>
                </a:lnTo>
                <a:lnTo>
                  <a:pt x="6727820" y="2316131"/>
                </a:lnTo>
                <a:lnTo>
                  <a:pt x="6748392" y="2263506"/>
                </a:lnTo>
                <a:lnTo>
                  <a:pt x="6768564" y="2210682"/>
                </a:lnTo>
                <a:lnTo>
                  <a:pt x="6788334" y="2157661"/>
                </a:lnTo>
                <a:lnTo>
                  <a:pt x="6807700" y="2104444"/>
                </a:lnTo>
                <a:lnTo>
                  <a:pt x="6826661" y="2051034"/>
                </a:lnTo>
                <a:lnTo>
                  <a:pt x="6845214" y="1997432"/>
                </a:lnTo>
                <a:lnTo>
                  <a:pt x="6863357" y="1943641"/>
                </a:lnTo>
                <a:lnTo>
                  <a:pt x="6881090" y="1889661"/>
                </a:lnTo>
                <a:lnTo>
                  <a:pt x="6898409" y="1835496"/>
                </a:lnTo>
                <a:lnTo>
                  <a:pt x="6915314" y="1781146"/>
                </a:lnTo>
                <a:lnTo>
                  <a:pt x="6931801" y="1726614"/>
                </a:lnTo>
                <a:lnTo>
                  <a:pt x="6947870" y="1671902"/>
                </a:lnTo>
                <a:lnTo>
                  <a:pt x="6963519" y="1617011"/>
                </a:lnTo>
                <a:lnTo>
                  <a:pt x="6978745" y="1561943"/>
                </a:lnTo>
                <a:lnTo>
                  <a:pt x="6993547" y="1506701"/>
                </a:lnTo>
                <a:lnTo>
                  <a:pt x="7007922" y="1451285"/>
                </a:lnTo>
                <a:lnTo>
                  <a:pt x="7021870" y="1395699"/>
                </a:lnTo>
                <a:lnTo>
                  <a:pt x="7035388" y="1339943"/>
                </a:lnTo>
                <a:lnTo>
                  <a:pt x="7048474" y="1284020"/>
                </a:lnTo>
                <a:lnTo>
                  <a:pt x="7061126" y="1227931"/>
                </a:lnTo>
                <a:lnTo>
                  <a:pt x="7073343" y="1171678"/>
                </a:lnTo>
                <a:lnTo>
                  <a:pt x="7085123" y="1115264"/>
                </a:lnTo>
                <a:lnTo>
                  <a:pt x="7096463" y="1058689"/>
                </a:lnTo>
                <a:lnTo>
                  <a:pt x="7107363" y="1001957"/>
                </a:lnTo>
                <a:lnTo>
                  <a:pt x="7117820" y="945068"/>
                </a:lnTo>
                <a:lnTo>
                  <a:pt x="7127832" y="888025"/>
                </a:lnTo>
                <a:lnTo>
                  <a:pt x="7137397" y="830829"/>
                </a:lnTo>
                <a:lnTo>
                  <a:pt x="7146514" y="773483"/>
                </a:lnTo>
                <a:lnTo>
                  <a:pt x="7155181" y="715988"/>
                </a:lnTo>
                <a:lnTo>
                  <a:pt x="7163395" y="658346"/>
                </a:lnTo>
                <a:lnTo>
                  <a:pt x="7171155" y="600559"/>
                </a:lnTo>
                <a:lnTo>
                  <a:pt x="7178460" y="542629"/>
                </a:lnTo>
                <a:lnTo>
                  <a:pt x="7185307" y="484557"/>
                </a:lnTo>
                <a:lnTo>
                  <a:pt x="7191694" y="426346"/>
                </a:lnTo>
                <a:lnTo>
                  <a:pt x="7197619" y="367997"/>
                </a:lnTo>
                <a:lnTo>
                  <a:pt x="7203082" y="309512"/>
                </a:lnTo>
                <a:lnTo>
                  <a:pt x="7208079" y="250894"/>
                </a:lnTo>
                <a:lnTo>
                  <a:pt x="7212608" y="192143"/>
                </a:lnTo>
                <a:lnTo>
                  <a:pt x="7216669" y="133263"/>
                </a:lnTo>
                <a:lnTo>
                  <a:pt x="7220260" y="74254"/>
                </a:lnTo>
                <a:lnTo>
                  <a:pt x="7223377" y="15118"/>
                </a:lnTo>
                <a:lnTo>
                  <a:pt x="7224052" y="0"/>
                </a:lnTo>
              </a:path>
            </a:pathLst>
          </a:custGeom>
          <a:noFill/>
          <a:ln w="25400">
            <a:solidFill>
              <a:srgbClr val="F58228"/>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5123" name="bk object 17"/>
          <p:cNvSpPr>
            <a:spLocks/>
          </p:cNvSpPr>
          <p:nvPr/>
        </p:nvSpPr>
        <p:spPr bwMode="auto">
          <a:xfrm>
            <a:off x="0" y="5464175"/>
            <a:ext cx="2932113" cy="784225"/>
          </a:xfrm>
          <a:custGeom>
            <a:avLst/>
            <a:gdLst>
              <a:gd name="T0" fmla="*/ 0 w 3429635"/>
              <a:gd name="T1" fmla="*/ 0 h 863600"/>
              <a:gd name="T2" fmla="*/ 21838 w 3429635"/>
              <a:gd name="T3" fmla="*/ 16777 h 863600"/>
              <a:gd name="T4" fmla="*/ 41168 w 3429635"/>
              <a:gd name="T5" fmla="*/ 31324 h 863600"/>
              <a:gd name="T6" fmla="*/ 60591 w 3429635"/>
              <a:gd name="T7" fmla="*/ 45660 h 863600"/>
              <a:gd name="T8" fmla="*/ 80101 w 3429635"/>
              <a:gd name="T9" fmla="*/ 59786 h 863600"/>
              <a:gd name="T10" fmla="*/ 99699 w 3429635"/>
              <a:gd name="T11" fmla="*/ 73700 h 863600"/>
              <a:gd name="T12" fmla="*/ 119377 w 3429635"/>
              <a:gd name="T13" fmla="*/ 87403 h 863600"/>
              <a:gd name="T14" fmla="*/ 139145 w 3429635"/>
              <a:gd name="T15" fmla="*/ 100892 h 863600"/>
              <a:gd name="T16" fmla="*/ 158994 w 3429635"/>
              <a:gd name="T17" fmla="*/ 114166 h 863600"/>
              <a:gd name="T18" fmla="*/ 178927 w 3429635"/>
              <a:gd name="T19" fmla="*/ 127224 h 863600"/>
              <a:gd name="T20" fmla="*/ 198943 w 3429635"/>
              <a:gd name="T21" fmla="*/ 140065 h 863600"/>
              <a:gd name="T22" fmla="*/ 219040 w 3429635"/>
              <a:gd name="T23" fmla="*/ 152690 h 863600"/>
              <a:gd name="T24" fmla="*/ 239218 w 3429635"/>
              <a:gd name="T25" fmla="*/ 165095 h 863600"/>
              <a:gd name="T26" fmla="*/ 259479 w 3429635"/>
              <a:gd name="T27" fmla="*/ 177281 h 863600"/>
              <a:gd name="T28" fmla="*/ 279816 w 3429635"/>
              <a:gd name="T29" fmla="*/ 189245 h 863600"/>
              <a:gd name="T30" fmla="*/ 300234 w 3429635"/>
              <a:gd name="T31" fmla="*/ 200986 h 863600"/>
              <a:gd name="T32" fmla="*/ 320732 w 3429635"/>
              <a:gd name="T33" fmla="*/ 212506 h 863600"/>
              <a:gd name="T34" fmla="*/ 341305 w 3429635"/>
              <a:gd name="T35" fmla="*/ 223802 h 863600"/>
              <a:gd name="T36" fmla="*/ 361954 w 3429635"/>
              <a:gd name="T37" fmla="*/ 234872 h 863600"/>
              <a:gd name="T38" fmla="*/ 382680 w 3429635"/>
              <a:gd name="T39" fmla="*/ 245717 h 863600"/>
              <a:gd name="T40" fmla="*/ 403483 w 3429635"/>
              <a:gd name="T41" fmla="*/ 256333 h 863600"/>
              <a:gd name="T42" fmla="*/ 424360 w 3429635"/>
              <a:gd name="T43" fmla="*/ 266722 h 863600"/>
              <a:gd name="T44" fmla="*/ 445311 w 3429635"/>
              <a:gd name="T45" fmla="*/ 276882 h 863600"/>
              <a:gd name="T46" fmla="*/ 466334 w 3429635"/>
              <a:gd name="T47" fmla="*/ 286811 h 863600"/>
              <a:gd name="T48" fmla="*/ 487430 w 3429635"/>
              <a:gd name="T49" fmla="*/ 296509 h 863600"/>
              <a:gd name="T50" fmla="*/ 508598 w 3429635"/>
              <a:gd name="T51" fmla="*/ 305975 h 863600"/>
              <a:gd name="T52" fmla="*/ 529836 w 3429635"/>
              <a:gd name="T53" fmla="*/ 315207 h 863600"/>
              <a:gd name="T54" fmla="*/ 551145 w 3429635"/>
              <a:gd name="T55" fmla="*/ 324205 h 863600"/>
              <a:gd name="T56" fmla="*/ 572523 w 3429635"/>
              <a:gd name="T57" fmla="*/ 332968 h 863600"/>
              <a:gd name="T58" fmla="*/ 593971 w 3429635"/>
              <a:gd name="T59" fmla="*/ 341494 h 863600"/>
              <a:gd name="T60" fmla="*/ 615487 w 3429635"/>
              <a:gd name="T61" fmla="*/ 349782 h 863600"/>
              <a:gd name="T62" fmla="*/ 637069 w 3429635"/>
              <a:gd name="T63" fmla="*/ 357831 h 863600"/>
              <a:gd name="T64" fmla="*/ 658718 w 3429635"/>
              <a:gd name="T65" fmla="*/ 365642 h 863600"/>
              <a:gd name="T66" fmla="*/ 680435 w 3429635"/>
              <a:gd name="T67" fmla="*/ 373211 h 863600"/>
              <a:gd name="T68" fmla="*/ 702216 w 3429635"/>
              <a:gd name="T69" fmla="*/ 380539 h 863600"/>
              <a:gd name="T70" fmla="*/ 724060 w 3429635"/>
              <a:gd name="T71" fmla="*/ 387624 h 863600"/>
              <a:gd name="T72" fmla="*/ 745970 w 3429635"/>
              <a:gd name="T73" fmla="*/ 394464 h 863600"/>
              <a:gd name="T74" fmla="*/ 767941 w 3429635"/>
              <a:gd name="T75" fmla="*/ 401060 h 863600"/>
              <a:gd name="T76" fmla="*/ 789975 w 3429635"/>
              <a:gd name="T77" fmla="*/ 407410 h 863600"/>
              <a:gd name="T78" fmla="*/ 812071 w 3429635"/>
              <a:gd name="T79" fmla="*/ 413513 h 863600"/>
              <a:gd name="T80" fmla="*/ 834227 w 3429635"/>
              <a:gd name="T81" fmla="*/ 419370 h 863600"/>
              <a:gd name="T82" fmla="*/ 856445 w 3429635"/>
              <a:gd name="T83" fmla="*/ 424975 h 863600"/>
              <a:gd name="T84" fmla="*/ 878721 w 3429635"/>
              <a:gd name="T85" fmla="*/ 430331 h 863600"/>
              <a:gd name="T86" fmla="*/ 901056 w 3429635"/>
              <a:gd name="T87" fmla="*/ 435436 h 863600"/>
              <a:gd name="T88" fmla="*/ 923449 w 3429635"/>
              <a:gd name="T89" fmla="*/ 440290 h 863600"/>
              <a:gd name="T90" fmla="*/ 945898 w 3429635"/>
              <a:gd name="T91" fmla="*/ 444888 h 863600"/>
              <a:gd name="T92" fmla="*/ 968406 w 3429635"/>
              <a:gd name="T93" fmla="*/ 449235 h 863600"/>
              <a:gd name="T94" fmla="*/ 990967 w 3429635"/>
              <a:gd name="T95" fmla="*/ 453324 h 863600"/>
              <a:gd name="T96" fmla="*/ 1013585 w 3429635"/>
              <a:gd name="T97" fmla="*/ 457159 h 863600"/>
              <a:gd name="T98" fmla="*/ 1036257 w 3429635"/>
              <a:gd name="T99" fmla="*/ 460735 h 863600"/>
              <a:gd name="T100" fmla="*/ 1058983 w 3429635"/>
              <a:gd name="T101" fmla="*/ 464053 h 863600"/>
              <a:gd name="T102" fmla="*/ 1081760 w 3429635"/>
              <a:gd name="T103" fmla="*/ 467112 h 863600"/>
              <a:gd name="T104" fmla="*/ 1104592 w 3429635"/>
              <a:gd name="T105" fmla="*/ 469909 h 863600"/>
              <a:gd name="T106" fmla="*/ 1127473 w 3429635"/>
              <a:gd name="T107" fmla="*/ 472447 h 863600"/>
              <a:gd name="T108" fmla="*/ 1150405 w 3429635"/>
              <a:gd name="T109" fmla="*/ 474720 h 863600"/>
              <a:gd name="T110" fmla="*/ 1173387 w 3429635"/>
              <a:gd name="T111" fmla="*/ 476731 h 863600"/>
              <a:gd name="T112" fmla="*/ 1196419 w 3429635"/>
              <a:gd name="T113" fmla="*/ 478476 h 863600"/>
              <a:gd name="T114" fmla="*/ 1219500 w 3429635"/>
              <a:gd name="T115" fmla="*/ 479956 h 863600"/>
              <a:gd name="T116" fmla="*/ 1242628 w 3429635"/>
              <a:gd name="T117" fmla="*/ 481170 h 863600"/>
              <a:gd name="T118" fmla="*/ 1265803 w 3429635"/>
              <a:gd name="T119" fmla="*/ 482115 h 863600"/>
              <a:gd name="T120" fmla="*/ 1289024 w 3429635"/>
              <a:gd name="T121" fmla="*/ 482791 h 863600"/>
              <a:gd name="T122" fmla="*/ 1312291 w 3429635"/>
              <a:gd name="T123" fmla="*/ 483197 h 863600"/>
              <a:gd name="T124" fmla="*/ 1335603 w 3429635"/>
              <a:gd name="T125" fmla="*/ 483334 h 8636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29635" h="863600">
                <a:moveTo>
                  <a:pt x="0" y="0"/>
                </a:moveTo>
                <a:lnTo>
                  <a:pt x="56064" y="29961"/>
                </a:lnTo>
                <a:lnTo>
                  <a:pt x="105707" y="55939"/>
                </a:lnTo>
                <a:lnTo>
                  <a:pt x="155575" y="81542"/>
                </a:lnTo>
                <a:lnTo>
                  <a:pt x="205667" y="106770"/>
                </a:lnTo>
                <a:lnTo>
                  <a:pt x="255979" y="131620"/>
                </a:lnTo>
                <a:lnTo>
                  <a:pt x="306512" y="156090"/>
                </a:lnTo>
                <a:lnTo>
                  <a:pt x="357261" y="180179"/>
                </a:lnTo>
                <a:lnTo>
                  <a:pt x="408227" y="203885"/>
                </a:lnTo>
                <a:lnTo>
                  <a:pt x="459407" y="227205"/>
                </a:lnTo>
                <a:lnTo>
                  <a:pt x="510798" y="250139"/>
                </a:lnTo>
                <a:lnTo>
                  <a:pt x="562400" y="272683"/>
                </a:lnTo>
                <a:lnTo>
                  <a:pt x="614211" y="294837"/>
                </a:lnTo>
                <a:lnTo>
                  <a:pt x="666227" y="316598"/>
                </a:lnTo>
                <a:lnTo>
                  <a:pt x="718449" y="337965"/>
                </a:lnTo>
                <a:lnTo>
                  <a:pt x="770873" y="358935"/>
                </a:lnTo>
                <a:lnTo>
                  <a:pt x="823498" y="379507"/>
                </a:lnTo>
                <a:lnTo>
                  <a:pt x="876322" y="399679"/>
                </a:lnTo>
                <a:lnTo>
                  <a:pt x="929344" y="419449"/>
                </a:lnTo>
                <a:lnTo>
                  <a:pt x="982560" y="438815"/>
                </a:lnTo>
                <a:lnTo>
                  <a:pt x="1035971" y="457776"/>
                </a:lnTo>
                <a:lnTo>
                  <a:pt x="1089572" y="476329"/>
                </a:lnTo>
                <a:lnTo>
                  <a:pt x="1143364" y="494473"/>
                </a:lnTo>
                <a:lnTo>
                  <a:pt x="1197343" y="512205"/>
                </a:lnTo>
                <a:lnTo>
                  <a:pt x="1251509" y="529525"/>
                </a:lnTo>
                <a:lnTo>
                  <a:pt x="1305858" y="546429"/>
                </a:lnTo>
                <a:lnTo>
                  <a:pt x="1360390" y="562917"/>
                </a:lnTo>
                <a:lnTo>
                  <a:pt x="1415103" y="578986"/>
                </a:lnTo>
                <a:lnTo>
                  <a:pt x="1469994" y="594634"/>
                </a:lnTo>
                <a:lnTo>
                  <a:pt x="1525061" y="609860"/>
                </a:lnTo>
                <a:lnTo>
                  <a:pt x="1580304" y="624662"/>
                </a:lnTo>
                <a:lnTo>
                  <a:pt x="1635719" y="639037"/>
                </a:lnTo>
                <a:lnTo>
                  <a:pt x="1691306" y="652985"/>
                </a:lnTo>
                <a:lnTo>
                  <a:pt x="1747062" y="666503"/>
                </a:lnTo>
                <a:lnTo>
                  <a:pt x="1802985" y="679589"/>
                </a:lnTo>
                <a:lnTo>
                  <a:pt x="1859074" y="692241"/>
                </a:lnTo>
                <a:lnTo>
                  <a:pt x="1915326" y="704458"/>
                </a:lnTo>
                <a:lnTo>
                  <a:pt x="1971741" y="716238"/>
                </a:lnTo>
                <a:lnTo>
                  <a:pt x="2028315" y="727579"/>
                </a:lnTo>
                <a:lnTo>
                  <a:pt x="2085048" y="738478"/>
                </a:lnTo>
                <a:lnTo>
                  <a:pt x="2141936" y="748935"/>
                </a:lnTo>
                <a:lnTo>
                  <a:pt x="2198979" y="758947"/>
                </a:lnTo>
                <a:lnTo>
                  <a:pt x="2256175" y="768512"/>
                </a:lnTo>
                <a:lnTo>
                  <a:pt x="2313521" y="777629"/>
                </a:lnTo>
                <a:lnTo>
                  <a:pt x="2371016" y="786296"/>
                </a:lnTo>
                <a:lnTo>
                  <a:pt x="2428658" y="794510"/>
                </a:lnTo>
                <a:lnTo>
                  <a:pt x="2486446" y="802271"/>
                </a:lnTo>
                <a:lnTo>
                  <a:pt x="2544376" y="809575"/>
                </a:lnTo>
                <a:lnTo>
                  <a:pt x="2602448" y="816422"/>
                </a:lnTo>
                <a:lnTo>
                  <a:pt x="2660659" y="822809"/>
                </a:lnTo>
                <a:lnTo>
                  <a:pt x="2719008" y="828735"/>
                </a:lnTo>
                <a:lnTo>
                  <a:pt x="2777492" y="834197"/>
                </a:lnTo>
                <a:lnTo>
                  <a:pt x="2836111" y="839194"/>
                </a:lnTo>
                <a:lnTo>
                  <a:pt x="2894861" y="843724"/>
                </a:lnTo>
                <a:lnTo>
                  <a:pt x="2953742" y="847785"/>
                </a:lnTo>
                <a:lnTo>
                  <a:pt x="3012751" y="851375"/>
                </a:lnTo>
                <a:lnTo>
                  <a:pt x="3071886" y="854493"/>
                </a:lnTo>
                <a:lnTo>
                  <a:pt x="3131147" y="857136"/>
                </a:lnTo>
                <a:lnTo>
                  <a:pt x="3190529" y="859302"/>
                </a:lnTo>
                <a:lnTo>
                  <a:pt x="3250033" y="860991"/>
                </a:lnTo>
                <a:lnTo>
                  <a:pt x="3309656" y="862199"/>
                </a:lnTo>
                <a:lnTo>
                  <a:pt x="3369396" y="862925"/>
                </a:lnTo>
                <a:lnTo>
                  <a:pt x="3429251" y="863168"/>
                </a:lnTo>
              </a:path>
            </a:pathLst>
          </a:custGeom>
          <a:noFill/>
          <a:ln w="25400">
            <a:solidFill>
              <a:srgbClr val="F58228"/>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5124" name="bk object 18"/>
          <p:cNvSpPr>
            <a:spLocks/>
          </p:cNvSpPr>
          <p:nvPr/>
        </p:nvSpPr>
        <p:spPr bwMode="auto">
          <a:xfrm>
            <a:off x="2530475" y="6151563"/>
            <a:ext cx="712788" cy="207962"/>
          </a:xfrm>
          <a:custGeom>
            <a:avLst/>
            <a:gdLst>
              <a:gd name="T0" fmla="*/ 0 w 833754"/>
              <a:gd name="T1" fmla="*/ 122284 h 230504"/>
              <a:gd name="T2" fmla="*/ 323566 w 833754"/>
              <a:gd name="T3" fmla="*/ 122284 h 230504"/>
              <a:gd name="T4" fmla="*/ 323566 w 833754"/>
              <a:gd name="T5" fmla="*/ 0 h 230504"/>
              <a:gd name="T6" fmla="*/ 0 w 833754"/>
              <a:gd name="T7" fmla="*/ 0 h 230504"/>
              <a:gd name="T8" fmla="*/ 0 w 833754"/>
              <a:gd name="T9" fmla="*/ 122284 h 2305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754" h="230504">
                <a:moveTo>
                  <a:pt x="0" y="230301"/>
                </a:moveTo>
                <a:lnTo>
                  <a:pt x="833297" y="230301"/>
                </a:lnTo>
                <a:lnTo>
                  <a:pt x="833297" y="0"/>
                </a:lnTo>
                <a:lnTo>
                  <a:pt x="0" y="0"/>
                </a:lnTo>
                <a:lnTo>
                  <a:pt x="0" y="230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125" name="bk object 19"/>
          <p:cNvSpPr>
            <a:spLocks/>
          </p:cNvSpPr>
          <p:nvPr/>
        </p:nvSpPr>
        <p:spPr bwMode="auto">
          <a:xfrm>
            <a:off x="2513013" y="5830888"/>
            <a:ext cx="749300" cy="727075"/>
          </a:xfrm>
          <a:custGeom>
            <a:avLst/>
            <a:gdLst>
              <a:gd name="T0" fmla="*/ 0 w 876300"/>
              <a:gd name="T1" fmla="*/ 241022 h 803909"/>
              <a:gd name="T2" fmla="*/ 36028 w 876300"/>
              <a:gd name="T3" fmla="*/ 242750 h 803909"/>
              <a:gd name="T4" fmla="*/ 62905 w 876300"/>
              <a:gd name="T5" fmla="*/ 367868 h 803909"/>
              <a:gd name="T6" fmla="*/ 80294 w 876300"/>
              <a:gd name="T7" fmla="*/ 108843 h 803909"/>
              <a:gd name="T8" fmla="*/ 102424 w 876300"/>
              <a:gd name="T9" fmla="*/ 242750 h 803909"/>
              <a:gd name="T10" fmla="*/ 184629 w 876300"/>
              <a:gd name="T11" fmla="*/ 247137 h 803909"/>
              <a:gd name="T12" fmla="*/ 216245 w 876300"/>
              <a:gd name="T13" fmla="*/ 435923 h 803909"/>
              <a:gd name="T14" fmla="*/ 232051 w 876300"/>
              <a:gd name="T15" fmla="*/ 0 h 803909"/>
              <a:gd name="T16" fmla="*/ 269992 w 876300"/>
              <a:gd name="T17" fmla="*/ 247137 h 803909"/>
              <a:gd name="T18" fmla="*/ 342352 w 876300"/>
              <a:gd name="T19" fmla="*/ 244534 h 8039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6300" h="803909">
                <a:moveTo>
                  <a:pt x="0" y="444449"/>
                </a:moveTo>
                <a:lnTo>
                  <a:pt x="92176" y="447636"/>
                </a:lnTo>
                <a:lnTo>
                  <a:pt x="160934" y="678357"/>
                </a:lnTo>
                <a:lnTo>
                  <a:pt x="205422" y="200710"/>
                </a:lnTo>
                <a:lnTo>
                  <a:pt x="262039" y="447636"/>
                </a:lnTo>
                <a:lnTo>
                  <a:pt x="472351" y="455726"/>
                </a:lnTo>
                <a:lnTo>
                  <a:pt x="553237" y="803846"/>
                </a:lnTo>
                <a:lnTo>
                  <a:pt x="593674" y="0"/>
                </a:lnTo>
                <a:lnTo>
                  <a:pt x="690740" y="455726"/>
                </a:lnTo>
                <a:lnTo>
                  <a:pt x="875868" y="450926"/>
                </a:lnTo>
              </a:path>
            </a:pathLst>
          </a:custGeom>
          <a:noFill/>
          <a:ln w="25399">
            <a:solidFill>
              <a:srgbClr val="F582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5126" name="bk object 20"/>
          <p:cNvSpPr>
            <a:spLocks/>
          </p:cNvSpPr>
          <p:nvPr/>
        </p:nvSpPr>
        <p:spPr bwMode="auto">
          <a:xfrm>
            <a:off x="7742238" y="5259388"/>
            <a:ext cx="1400175" cy="1597025"/>
          </a:xfrm>
          <a:custGeom>
            <a:avLst/>
            <a:gdLst>
              <a:gd name="T0" fmla="*/ 629282 w 1639570"/>
              <a:gd name="T1" fmla="*/ 0 h 1762125"/>
              <a:gd name="T2" fmla="*/ 618121 w 1639570"/>
              <a:gd name="T3" fmla="*/ 34296 h 1762125"/>
              <a:gd name="T4" fmla="*/ 610017 w 1639570"/>
              <a:gd name="T5" fmla="*/ 58176 h 1762125"/>
              <a:gd name="T6" fmla="*/ 601714 w 1639570"/>
              <a:gd name="T7" fmla="*/ 81886 h 1762125"/>
              <a:gd name="T8" fmla="*/ 593212 w 1639570"/>
              <a:gd name="T9" fmla="*/ 105425 h 1762125"/>
              <a:gd name="T10" fmla="*/ 584516 w 1639570"/>
              <a:gd name="T11" fmla="*/ 128792 h 1762125"/>
              <a:gd name="T12" fmla="*/ 575625 w 1639570"/>
              <a:gd name="T13" fmla="*/ 151983 h 1762125"/>
              <a:gd name="T14" fmla="*/ 566540 w 1639570"/>
              <a:gd name="T15" fmla="*/ 174998 h 1762125"/>
              <a:gd name="T16" fmla="*/ 557264 w 1639570"/>
              <a:gd name="T17" fmla="*/ 197829 h 1762125"/>
              <a:gd name="T18" fmla="*/ 547799 w 1639570"/>
              <a:gd name="T19" fmla="*/ 220481 h 1762125"/>
              <a:gd name="T20" fmla="*/ 538144 w 1639570"/>
              <a:gd name="T21" fmla="*/ 242949 h 1762125"/>
              <a:gd name="T22" fmla="*/ 528302 w 1639570"/>
              <a:gd name="T23" fmla="*/ 265229 h 1762125"/>
              <a:gd name="T24" fmla="*/ 518276 w 1639570"/>
              <a:gd name="T25" fmla="*/ 287318 h 1762125"/>
              <a:gd name="T26" fmla="*/ 508066 w 1639570"/>
              <a:gd name="T27" fmla="*/ 309217 h 1762125"/>
              <a:gd name="T28" fmla="*/ 497674 w 1639570"/>
              <a:gd name="T29" fmla="*/ 330923 h 1762125"/>
              <a:gd name="T30" fmla="*/ 487102 w 1639570"/>
              <a:gd name="T31" fmla="*/ 352433 h 1762125"/>
              <a:gd name="T32" fmla="*/ 476351 w 1639570"/>
              <a:gd name="T33" fmla="*/ 373744 h 1762125"/>
              <a:gd name="T34" fmla="*/ 465422 w 1639570"/>
              <a:gd name="T35" fmla="*/ 394855 h 1762125"/>
              <a:gd name="T36" fmla="*/ 454317 w 1639570"/>
              <a:gd name="T37" fmla="*/ 415763 h 1762125"/>
              <a:gd name="T38" fmla="*/ 443038 w 1639570"/>
              <a:gd name="T39" fmla="*/ 436467 h 1762125"/>
              <a:gd name="T40" fmla="*/ 431588 w 1639570"/>
              <a:gd name="T41" fmla="*/ 456961 h 1762125"/>
              <a:gd name="T42" fmla="*/ 419967 w 1639570"/>
              <a:gd name="T43" fmla="*/ 477248 h 1762125"/>
              <a:gd name="T44" fmla="*/ 408174 w 1639570"/>
              <a:gd name="T45" fmla="*/ 497322 h 1762125"/>
              <a:gd name="T46" fmla="*/ 396216 w 1639570"/>
              <a:gd name="T47" fmla="*/ 517183 h 1762125"/>
              <a:gd name="T48" fmla="*/ 384089 w 1639570"/>
              <a:gd name="T49" fmla="*/ 536826 h 1762125"/>
              <a:gd name="T50" fmla="*/ 371800 w 1639570"/>
              <a:gd name="T51" fmla="*/ 556250 h 1762125"/>
              <a:gd name="T52" fmla="*/ 359347 w 1639570"/>
              <a:gd name="T53" fmla="*/ 575453 h 1762125"/>
              <a:gd name="T54" fmla="*/ 346732 w 1639570"/>
              <a:gd name="T55" fmla="*/ 594435 h 1762125"/>
              <a:gd name="T56" fmla="*/ 333958 w 1639570"/>
              <a:gd name="T57" fmla="*/ 613189 h 1762125"/>
              <a:gd name="T58" fmla="*/ 321025 w 1639570"/>
              <a:gd name="T59" fmla="*/ 631715 h 1762125"/>
              <a:gd name="T60" fmla="*/ 307936 w 1639570"/>
              <a:gd name="T61" fmla="*/ 650012 h 1762125"/>
              <a:gd name="T62" fmla="*/ 294690 w 1639570"/>
              <a:gd name="T63" fmla="*/ 668076 h 1762125"/>
              <a:gd name="T64" fmla="*/ 281291 w 1639570"/>
              <a:gd name="T65" fmla="*/ 685906 h 1762125"/>
              <a:gd name="T66" fmla="*/ 267741 w 1639570"/>
              <a:gd name="T67" fmla="*/ 703499 h 1762125"/>
              <a:gd name="T68" fmla="*/ 254040 w 1639570"/>
              <a:gd name="T69" fmla="*/ 720852 h 1762125"/>
              <a:gd name="T70" fmla="*/ 240191 w 1639570"/>
              <a:gd name="T71" fmla="*/ 737964 h 1762125"/>
              <a:gd name="T72" fmla="*/ 226194 w 1639570"/>
              <a:gd name="T73" fmla="*/ 754831 h 1762125"/>
              <a:gd name="T74" fmla="*/ 212051 w 1639570"/>
              <a:gd name="T75" fmla="*/ 771453 h 1762125"/>
              <a:gd name="T76" fmla="*/ 197765 w 1639570"/>
              <a:gd name="T77" fmla="*/ 787828 h 1762125"/>
              <a:gd name="T78" fmla="*/ 183337 w 1639570"/>
              <a:gd name="T79" fmla="*/ 803949 h 1762125"/>
              <a:gd name="T80" fmla="*/ 168767 w 1639570"/>
              <a:gd name="T81" fmla="*/ 819819 h 1762125"/>
              <a:gd name="T82" fmla="*/ 154056 w 1639570"/>
              <a:gd name="T83" fmla="*/ 835434 h 1762125"/>
              <a:gd name="T84" fmla="*/ 139210 w 1639570"/>
              <a:gd name="T85" fmla="*/ 850791 h 1762125"/>
              <a:gd name="T86" fmla="*/ 124226 w 1639570"/>
              <a:gd name="T87" fmla="*/ 865890 h 1762125"/>
              <a:gd name="T88" fmla="*/ 109108 w 1639570"/>
              <a:gd name="T89" fmla="*/ 880723 h 1762125"/>
              <a:gd name="T90" fmla="*/ 93857 w 1639570"/>
              <a:gd name="T91" fmla="*/ 895295 h 1762125"/>
              <a:gd name="T92" fmla="*/ 78475 w 1639570"/>
              <a:gd name="T93" fmla="*/ 909599 h 1762125"/>
              <a:gd name="T94" fmla="*/ 62962 w 1639570"/>
              <a:gd name="T95" fmla="*/ 923634 h 1762125"/>
              <a:gd name="T96" fmla="*/ 47320 w 1639570"/>
              <a:gd name="T97" fmla="*/ 937399 h 1762125"/>
              <a:gd name="T98" fmla="*/ 31555 w 1639570"/>
              <a:gd name="T99" fmla="*/ 950889 h 1762125"/>
              <a:gd name="T100" fmla="*/ 15661 w 1639570"/>
              <a:gd name="T101" fmla="*/ 964104 h 1762125"/>
              <a:gd name="T102" fmla="*/ 0 w 1639570"/>
              <a:gd name="T103" fmla="*/ 976754 h 1762125"/>
              <a:gd name="T104" fmla="*/ 629282 w 1639570"/>
              <a:gd name="T105" fmla="*/ 976754 h 1762125"/>
              <a:gd name="T106" fmla="*/ 629282 w 1639570"/>
              <a:gd name="T107" fmla="*/ 0 h 17621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39570" h="1762125">
                <a:moveTo>
                  <a:pt x="1639123" y="0"/>
                </a:moveTo>
                <a:lnTo>
                  <a:pt x="1610047" y="61853"/>
                </a:lnTo>
                <a:lnTo>
                  <a:pt x="1588940" y="104919"/>
                </a:lnTo>
                <a:lnTo>
                  <a:pt x="1567313" y="147680"/>
                </a:lnTo>
                <a:lnTo>
                  <a:pt x="1545171" y="190134"/>
                </a:lnTo>
                <a:lnTo>
                  <a:pt x="1522518" y="232275"/>
                </a:lnTo>
                <a:lnTo>
                  <a:pt x="1499358" y="274100"/>
                </a:lnTo>
                <a:lnTo>
                  <a:pt x="1475695" y="315605"/>
                </a:lnTo>
                <a:lnTo>
                  <a:pt x="1451533" y="356784"/>
                </a:lnTo>
                <a:lnTo>
                  <a:pt x="1426877" y="397635"/>
                </a:lnTo>
                <a:lnTo>
                  <a:pt x="1401729" y="438153"/>
                </a:lnTo>
                <a:lnTo>
                  <a:pt x="1376095" y="478335"/>
                </a:lnTo>
                <a:lnTo>
                  <a:pt x="1349979" y="518175"/>
                </a:lnTo>
                <a:lnTo>
                  <a:pt x="1323385" y="557670"/>
                </a:lnTo>
                <a:lnTo>
                  <a:pt x="1296316" y="596815"/>
                </a:lnTo>
                <a:lnTo>
                  <a:pt x="1268778" y="635608"/>
                </a:lnTo>
                <a:lnTo>
                  <a:pt x="1240773" y="674042"/>
                </a:lnTo>
                <a:lnTo>
                  <a:pt x="1212307" y="712115"/>
                </a:lnTo>
                <a:lnTo>
                  <a:pt x="1183383" y="749823"/>
                </a:lnTo>
                <a:lnTo>
                  <a:pt x="1154005" y="787160"/>
                </a:lnTo>
                <a:lnTo>
                  <a:pt x="1124178" y="824124"/>
                </a:lnTo>
                <a:lnTo>
                  <a:pt x="1093906" y="860710"/>
                </a:lnTo>
                <a:lnTo>
                  <a:pt x="1063192" y="896913"/>
                </a:lnTo>
                <a:lnTo>
                  <a:pt x="1032042" y="932730"/>
                </a:lnTo>
                <a:lnTo>
                  <a:pt x="1000458" y="968157"/>
                </a:lnTo>
                <a:lnTo>
                  <a:pt x="968445" y="1003189"/>
                </a:lnTo>
                <a:lnTo>
                  <a:pt x="936008" y="1037822"/>
                </a:lnTo>
                <a:lnTo>
                  <a:pt x="903150" y="1072053"/>
                </a:lnTo>
                <a:lnTo>
                  <a:pt x="869876" y="1105877"/>
                </a:lnTo>
                <a:lnTo>
                  <a:pt x="836189" y="1139290"/>
                </a:lnTo>
                <a:lnTo>
                  <a:pt x="802094" y="1172288"/>
                </a:lnTo>
                <a:lnTo>
                  <a:pt x="767595" y="1204866"/>
                </a:lnTo>
                <a:lnTo>
                  <a:pt x="732695" y="1237022"/>
                </a:lnTo>
                <a:lnTo>
                  <a:pt x="697400" y="1268750"/>
                </a:lnTo>
                <a:lnTo>
                  <a:pt x="661713" y="1300046"/>
                </a:lnTo>
                <a:lnTo>
                  <a:pt x="625638" y="1330907"/>
                </a:lnTo>
                <a:lnTo>
                  <a:pt x="589180" y="1361328"/>
                </a:lnTo>
                <a:lnTo>
                  <a:pt x="552342" y="1391306"/>
                </a:lnTo>
                <a:lnTo>
                  <a:pt x="515129" y="1420835"/>
                </a:lnTo>
                <a:lnTo>
                  <a:pt x="477545" y="1449912"/>
                </a:lnTo>
                <a:lnTo>
                  <a:pt x="439594" y="1478533"/>
                </a:lnTo>
                <a:lnTo>
                  <a:pt x="401279" y="1506694"/>
                </a:lnTo>
                <a:lnTo>
                  <a:pt x="362606" y="1534390"/>
                </a:lnTo>
                <a:lnTo>
                  <a:pt x="323578" y="1561618"/>
                </a:lnTo>
                <a:lnTo>
                  <a:pt x="284199" y="1588373"/>
                </a:lnTo>
                <a:lnTo>
                  <a:pt x="244474" y="1614652"/>
                </a:lnTo>
                <a:lnTo>
                  <a:pt x="204406" y="1640449"/>
                </a:lnTo>
                <a:lnTo>
                  <a:pt x="164000" y="1665762"/>
                </a:lnTo>
                <a:lnTo>
                  <a:pt x="123260" y="1690586"/>
                </a:lnTo>
                <a:lnTo>
                  <a:pt x="82190" y="1714916"/>
                </a:lnTo>
                <a:lnTo>
                  <a:pt x="40794" y="1738749"/>
                </a:lnTo>
                <a:lnTo>
                  <a:pt x="0" y="1761564"/>
                </a:lnTo>
                <a:lnTo>
                  <a:pt x="1639123" y="1761564"/>
                </a:lnTo>
                <a:lnTo>
                  <a:pt x="1639123" y="0"/>
                </a:lnTo>
                <a:close/>
              </a:path>
            </a:pathLst>
          </a:custGeom>
          <a:solidFill>
            <a:srgbClr val="F5822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ru-RU"/>
          </a:p>
        </p:txBody>
      </p:sp>
      <p:sp>
        <p:nvSpPr>
          <p:cNvPr id="5127" name="Holder 2"/>
          <p:cNvSpPr>
            <a:spLocks noGrp="1" noChangeArrowheads="1"/>
          </p:cNvSpPr>
          <p:nvPr>
            <p:ph type="title"/>
          </p:nvPr>
        </p:nvSpPr>
        <p:spPr bwMode="auto">
          <a:xfrm>
            <a:off x="1185863" y="965200"/>
            <a:ext cx="617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ru-RU" altLang="ru-RU"/>
          </a:p>
        </p:txBody>
      </p:sp>
      <p:sp>
        <p:nvSpPr>
          <p:cNvPr id="5128" name="Holder 3"/>
          <p:cNvSpPr>
            <a:spLocks noGrp="1" noChangeArrowheads="1"/>
          </p:cNvSpPr>
          <p:nvPr>
            <p:ph type="body" idx="1"/>
          </p:nvPr>
        </p:nvSpPr>
        <p:spPr bwMode="auto">
          <a:xfrm>
            <a:off x="912813" y="1530350"/>
            <a:ext cx="731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ru-RU" altLang="ru-RU"/>
          </a:p>
        </p:txBody>
      </p:sp>
      <p:sp>
        <p:nvSpPr>
          <p:cNvPr id="4" name="Holder 4"/>
          <p:cNvSpPr>
            <a:spLocks noGrp="1"/>
          </p:cNvSpPr>
          <p:nvPr>
            <p:ph type="ftr" sz="quarter" idx="5"/>
          </p:nvPr>
        </p:nvSpPr>
        <p:spPr>
          <a:xfrm>
            <a:off x="3108325" y="6378575"/>
            <a:ext cx="2927350" cy="277813"/>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5" name="Holder 5"/>
          <p:cNvSpPr>
            <a:spLocks noGrp="1"/>
          </p:cNvSpPr>
          <p:nvPr>
            <p:ph type="dt" sz="half" idx="6"/>
          </p:nvPr>
        </p:nvSpPr>
        <p:spPr>
          <a:xfrm>
            <a:off x="457200" y="6378575"/>
            <a:ext cx="2103438" cy="277813"/>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defRPr>
            </a:lvl1pPr>
          </a:lstStyle>
          <a:p>
            <a:pPr>
              <a:defRPr/>
            </a:pPr>
            <a:fld id="{95E86B9F-0836-46D6-85F9-AC3C5BBBB28D}" type="datetimeFigureOut">
              <a:rPr lang="en-US"/>
              <a:pPr>
                <a:defRPr/>
              </a:pPr>
              <a:t>2/20/2025</a:t>
            </a:fld>
            <a:endParaRPr lang="en-US"/>
          </a:p>
        </p:txBody>
      </p:sp>
      <p:sp>
        <p:nvSpPr>
          <p:cNvPr id="6" name="Holder 6"/>
          <p:cNvSpPr>
            <a:spLocks noGrp="1"/>
          </p:cNvSpPr>
          <p:nvPr>
            <p:ph type="sldNum" sz="quarter" idx="7"/>
          </p:nvPr>
        </p:nvSpPr>
        <p:spPr>
          <a:xfrm>
            <a:off x="6583363" y="6378575"/>
            <a:ext cx="2103437" cy="277813"/>
          </a:xfrm>
          <a:prstGeom prst="rect">
            <a:avLst/>
          </a:prstGeom>
        </p:spPr>
        <p:txBody>
          <a:bodyPr vert="horz" wrap="square" lIns="0" tIns="0" rIns="0" bIns="0" numCol="1" anchor="t" anchorCtr="0" compatLnSpc="1">
            <a:prstTxWarp prst="textNoShape">
              <a:avLst/>
            </a:prstTxWarp>
            <a:spAutoFit/>
          </a:bodyPr>
          <a:lstStyle>
            <a:lvl1pPr algn="r" eaLnBrk="1" hangingPunct="1">
              <a:defRPr>
                <a:solidFill>
                  <a:srgbClr val="898989"/>
                </a:solidFill>
              </a:defRPr>
            </a:lvl1pPr>
          </a:lstStyle>
          <a:p>
            <a:pPr>
              <a:defRPr/>
            </a:pPr>
            <a:fld id="{014791D3-5CE2-464C-A154-2E6889223244}"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558" r:id="rId1"/>
    <p:sldLayoutId id="2147484559" r:id="rId2"/>
    <p:sldLayoutId id="2147484583" r:id="rId3"/>
    <p:sldLayoutId id="2147484560" r:id="rId4"/>
    <p:sldLayoutId id="2147484561"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 id="2147484592" r:id="rId14"/>
    <p:sldLayoutId id="2147484593" r:id="rId15"/>
    <p:sldLayoutId id="2147484594" r:id="rId16"/>
    <p:sldLayoutId id="2147484595" r:id="rId17"/>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390952" algn="ctr" rtl="0" eaLnBrk="0" fontAlgn="base" hangingPunct="0">
        <a:spcBef>
          <a:spcPct val="0"/>
        </a:spcBef>
        <a:spcAft>
          <a:spcPct val="0"/>
        </a:spcAft>
        <a:defRPr>
          <a:solidFill>
            <a:schemeClr val="tx2"/>
          </a:solidFill>
          <a:latin typeface="Calibri" panose="020F0502020204030204" pitchFamily="34" charset="0"/>
        </a:defRPr>
      </a:lvl6pPr>
      <a:lvl7pPr marL="781903" algn="ctr" rtl="0" eaLnBrk="0" fontAlgn="base" hangingPunct="0">
        <a:spcBef>
          <a:spcPct val="0"/>
        </a:spcBef>
        <a:spcAft>
          <a:spcPct val="0"/>
        </a:spcAft>
        <a:defRPr>
          <a:solidFill>
            <a:schemeClr val="tx2"/>
          </a:solidFill>
          <a:latin typeface="Calibri" panose="020F0502020204030204" pitchFamily="34" charset="0"/>
        </a:defRPr>
      </a:lvl7pPr>
      <a:lvl8pPr marL="1172855" algn="ctr" rtl="0" eaLnBrk="0" fontAlgn="base" hangingPunct="0">
        <a:spcBef>
          <a:spcPct val="0"/>
        </a:spcBef>
        <a:spcAft>
          <a:spcPct val="0"/>
        </a:spcAft>
        <a:defRPr>
          <a:solidFill>
            <a:schemeClr val="tx2"/>
          </a:solidFill>
          <a:latin typeface="Calibri" panose="020F0502020204030204" pitchFamily="34" charset="0"/>
        </a:defRPr>
      </a:lvl8pPr>
      <a:lvl9pPr marL="1563807" algn="ctr" rtl="0" eaLnBrk="0" fontAlgn="base" hangingPunct="0">
        <a:spcBef>
          <a:spcPct val="0"/>
        </a:spcBef>
        <a:spcAft>
          <a:spcPct val="0"/>
        </a:spcAft>
        <a:defRPr>
          <a:solidFill>
            <a:schemeClr val="tx2"/>
          </a:solidFill>
          <a:latin typeface="Calibri" panose="020F0502020204030204" pitchFamily="34" charset="0"/>
        </a:defRPr>
      </a:lvl9pPr>
    </p:titleStyle>
    <p:bodyStyle>
      <a:lvl1pPr marL="292100" indent="-292100" algn="l" rtl="0" eaLnBrk="0" fontAlgn="base" hangingPunct="0">
        <a:spcBef>
          <a:spcPct val="20000"/>
        </a:spcBef>
        <a:spcAft>
          <a:spcPct val="0"/>
        </a:spcAft>
        <a:defRPr>
          <a:solidFill>
            <a:schemeClr val="tx1"/>
          </a:solidFill>
          <a:latin typeface="+mn-lt"/>
          <a:ea typeface="+mn-ea"/>
          <a:cs typeface="+mn-cs"/>
        </a:defRPr>
      </a:lvl1pPr>
      <a:lvl2pPr marL="390525" algn="l" rtl="0" eaLnBrk="0" fontAlgn="base" hangingPunct="0">
        <a:spcBef>
          <a:spcPct val="20000"/>
        </a:spcBef>
        <a:spcAft>
          <a:spcPct val="0"/>
        </a:spcAft>
        <a:defRPr>
          <a:solidFill>
            <a:schemeClr val="tx1"/>
          </a:solidFill>
          <a:latin typeface="+mn-lt"/>
          <a:ea typeface="+mn-ea"/>
          <a:cs typeface="+mn-cs"/>
        </a:defRPr>
      </a:lvl2pPr>
      <a:lvl3pPr marL="781050" algn="l" rtl="0" eaLnBrk="0" fontAlgn="base" hangingPunct="0">
        <a:spcBef>
          <a:spcPct val="20000"/>
        </a:spcBef>
        <a:spcAft>
          <a:spcPct val="0"/>
        </a:spcAft>
        <a:defRPr>
          <a:solidFill>
            <a:schemeClr val="tx1"/>
          </a:solidFill>
          <a:latin typeface="+mn-lt"/>
          <a:ea typeface="+mn-ea"/>
          <a:cs typeface="+mn-cs"/>
        </a:defRPr>
      </a:lvl3pPr>
      <a:lvl4pPr marL="1171575" algn="l" rtl="0" eaLnBrk="0" fontAlgn="base" hangingPunct="0">
        <a:spcBef>
          <a:spcPct val="20000"/>
        </a:spcBef>
        <a:spcAft>
          <a:spcPct val="0"/>
        </a:spcAft>
        <a:defRPr>
          <a:solidFill>
            <a:schemeClr val="tx1"/>
          </a:solidFill>
          <a:latin typeface="+mn-lt"/>
          <a:ea typeface="+mn-ea"/>
          <a:cs typeface="+mn-cs"/>
        </a:defRPr>
      </a:lvl4pPr>
      <a:lvl5pPr marL="1563688" algn="l" rtl="0" eaLnBrk="0" fontAlgn="base" hangingPunct="0">
        <a:spcBef>
          <a:spcPct val="20000"/>
        </a:spcBef>
        <a:spcAft>
          <a:spcPct val="0"/>
        </a:spcAft>
        <a:defRPr>
          <a:solidFill>
            <a:schemeClr val="tx1"/>
          </a:solidFill>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Прямоугольник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Прямоугольник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Заголовок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ru-RU"/>
              <a:t>Образец заголовка</a:t>
            </a:r>
            <a:endParaRPr lang="en-US"/>
          </a:p>
        </p:txBody>
      </p:sp>
      <p:sp>
        <p:nvSpPr>
          <p:cNvPr id="6149" name="Текст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4" name="Дата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ru-RU"/>
          </a:p>
        </p:txBody>
      </p:sp>
      <p:sp>
        <p:nvSpPr>
          <p:cNvPr id="5" name="Нижний колонтитул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ru-RU"/>
          </a:p>
        </p:txBody>
      </p:sp>
      <p:sp>
        <p:nvSpPr>
          <p:cNvPr id="6" name="Номер слайда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41C85220-305C-4D3D-8588-4F9CB2AE3DD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596" r:id="rId1"/>
    <p:sldLayoutId id="2147484562" r:id="rId2"/>
    <p:sldLayoutId id="2147484597" r:id="rId3"/>
    <p:sldLayoutId id="2147484563" r:id="rId4"/>
    <p:sldLayoutId id="2147484564" r:id="rId5"/>
    <p:sldLayoutId id="2147484565" r:id="rId6"/>
    <p:sldLayoutId id="2147484598" r:id="rId7"/>
    <p:sldLayoutId id="2147484599" r:id="rId8"/>
    <p:sldLayoutId id="2147484600" r:id="rId9"/>
    <p:sldLayoutId id="2147484566" r:id="rId10"/>
    <p:sldLayoutId id="2147484601" r:id="rId11"/>
    <p:sldLayoutId id="2147484567" r:id="rId12"/>
    <p:sldLayoutId id="2147484568" r:id="rId13"/>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hyperlink" Target="http://www.krasotaimedicina.ru/diseases/zabolevanija_gynaecology/cervical-cancer" TargetMode="External"/><Relationship Id="rId2" Type="http://schemas.openxmlformats.org/officeDocument/2006/relationships/hyperlink" Target="http://www.krasotaimedicina.ru/diseases/zabolevanija_mammology/breast_cancer" TargetMode="External"/><Relationship Id="rId1" Type="http://schemas.openxmlformats.org/officeDocument/2006/relationships/slideLayout" Target="../slideLayouts/slideLayout47.xml"/><Relationship Id="rId6" Type="http://schemas.openxmlformats.org/officeDocument/2006/relationships/hyperlink" Target="http://www.krasotaimedicina.ru/diseases/zabolevanija_gynaecology/endometriosis" TargetMode="External"/><Relationship Id="rId5" Type="http://schemas.openxmlformats.org/officeDocument/2006/relationships/hyperlink" Target="http://www.krasotaimedicina.ru/diseases/zabolevanija_gynaecology/myoma_matki" TargetMode="External"/><Relationship Id="rId4" Type="http://schemas.openxmlformats.org/officeDocument/2006/relationships/hyperlink" Target="http://www.krasotaimedicina.ru/diseases/zabolevanija_gynaecology/female_sterilit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krasotaimedicina.ru/diseases/zabolevanija_gynaecology/climax" TargetMode="External"/><Relationship Id="rId2" Type="http://schemas.openxmlformats.org/officeDocument/2006/relationships/hyperlink" Target="http://www.krasotaimedicina.ru/diseases/zabolevanija_gynaecology/anovulatory-cycle" TargetMode="External"/><Relationship Id="rId1" Type="http://schemas.openxmlformats.org/officeDocument/2006/relationships/slideLayout" Target="../slideLayouts/slideLayout47.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8" Type="http://schemas.openxmlformats.org/officeDocument/2006/relationships/hyperlink" Target="http://www.krasotaimedicina.ru/diseases/zabolevanija_gynaecology/uterine-polyp" TargetMode="External"/><Relationship Id="rId3" Type="http://schemas.openxmlformats.org/officeDocument/2006/relationships/hyperlink" Target="http://www.krasotaimedicina.ru/diseases/zabolevanija_cardiology/hypertonic" TargetMode="External"/><Relationship Id="rId7" Type="http://schemas.openxmlformats.org/officeDocument/2006/relationships/hyperlink" Target="http://www.krasotaimedicina.ru/diseases/zabolevanija_gynaecology/ovarian-cancer" TargetMode="External"/><Relationship Id="rId2" Type="http://schemas.openxmlformats.org/officeDocument/2006/relationships/hyperlink" Target="http://www.krasotaimedicina.ru/diseases/zabolevanija_endocrinology/obesity" TargetMode="External"/><Relationship Id="rId1" Type="http://schemas.openxmlformats.org/officeDocument/2006/relationships/slideLayout" Target="../slideLayouts/slideLayout47.xml"/><Relationship Id="rId6" Type="http://schemas.openxmlformats.org/officeDocument/2006/relationships/hyperlink" Target="http://www.krasotaimedicina.ru/treatment/abortion/" TargetMode="External"/><Relationship Id="rId5" Type="http://schemas.openxmlformats.org/officeDocument/2006/relationships/hyperlink" Target="http://www.krasotaimedicina.ru/diseases/zabolevanija_gynaecology/ovarian-tumor" TargetMode="External"/><Relationship Id="rId4" Type="http://schemas.openxmlformats.org/officeDocument/2006/relationships/hyperlink" Target="http://www.krasotaimedicina.ru/diseases/zabolevanija_endocrinology/diabetes_saharniy" TargetMode="External"/><Relationship Id="rId9"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1.xml"/><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4.xml"/><Relationship Id="rId1" Type="http://schemas.openxmlformats.org/officeDocument/2006/relationships/vmlDrawing" Target="../drawings/vmlDrawing1.vml"/><Relationship Id="rId4" Type="http://schemas.openxmlformats.org/officeDocument/2006/relationships/image" Target="../media/image91.emf"/></Relationships>
</file>

<file path=ppt/slides/_rels/slide63.xml.rels><?xml version="1.0" encoding="UTF-8" standalone="yes"?>
<Relationships xmlns="http://schemas.openxmlformats.org/package/2006/relationships"><Relationship Id="rId2" Type="http://schemas.openxmlformats.org/officeDocument/2006/relationships/hyperlink" Target="http://www.krasotaimedicina.ru/treatment/examination-gynecology/couch" TargetMode="Externa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hyperlink" Target="http://www.krasotaimedicina.ru/treatment/examination-gynecology/hysteroscopy" TargetMode="External"/><Relationship Id="rId2" Type="http://schemas.openxmlformats.org/officeDocument/2006/relationships/hyperlink" Target="http://www.krasotaimedicina.ru/treatment/histological-gynecology/aspiration-biopsy" TargetMode="External"/><Relationship Id="rId1" Type="http://schemas.openxmlformats.org/officeDocument/2006/relationships/slideLayout" Target="../slideLayouts/slideLayout47.xml"/><Relationship Id="rId5" Type="http://schemas.openxmlformats.org/officeDocument/2006/relationships/image" Target="../media/image93.jpe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krasotaimedicina.ru/treatment/ultrasound-gynecology/" TargetMode="External"/><Relationship Id="rId1" Type="http://schemas.openxmlformats.org/officeDocument/2006/relationships/slideLayout" Target="../slideLayouts/slideLayout47.xml"/><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krasotaimedicina.ru/treatment/malignant-tumors-uterus/diagnostic-laparoscopy" TargetMode="External"/><Relationship Id="rId1" Type="http://schemas.openxmlformats.org/officeDocument/2006/relationships/slideLayout" Target="../slideLayouts/slideLayout47.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hyperlink" Target="http://www.krasotaimedicina.ru/treatment/contraception/" TargetMode="Externa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alloncology.com/enciclopedia/0/56/" TargetMode="Externa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6.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alloncology.com/enciclopedia/0/67/" TargetMode="Externa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7.xml"/><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defRPr/>
            </a:pPr>
            <a:r>
              <a:rPr lang="ru-RU" sz="3600" dirty="0"/>
              <a:t>Опухоли женских половых </a:t>
            </a:r>
            <a:br>
              <a:rPr lang="ru-RU" sz="3600" dirty="0"/>
            </a:br>
            <a:r>
              <a:rPr lang="ru-RU" sz="3600" dirty="0"/>
              <a:t>органов, вопросы профилактики и ранней диагностики.  Дефекты диагностики   в </a:t>
            </a:r>
            <a:r>
              <a:rPr lang="ru-RU" sz="3600" dirty="0" err="1"/>
              <a:t>онкогинекологии</a:t>
            </a:r>
            <a:r>
              <a:rPr lang="ru-RU" sz="3600" dirty="0"/>
              <a:t>. </a:t>
            </a:r>
          </a:p>
        </p:txBody>
      </p:sp>
      <p:sp>
        <p:nvSpPr>
          <p:cNvPr id="4099" name="Rectangle 3"/>
          <p:cNvSpPr>
            <a:spLocks noGrp="1" noChangeArrowheads="1"/>
          </p:cNvSpPr>
          <p:nvPr>
            <p:ph type="subTitle" idx="1"/>
          </p:nvPr>
        </p:nvSpPr>
        <p:spPr>
          <a:xfrm>
            <a:off x="76200" y="4419600"/>
            <a:ext cx="5181600" cy="2286000"/>
          </a:xfrm>
        </p:spPr>
        <p:txBody>
          <a:bodyPr/>
          <a:lstStyle/>
          <a:p>
            <a:pPr eaLnBrk="1" hangingPunct="1">
              <a:defRPr/>
            </a:pPr>
            <a:r>
              <a:rPr lang="ru-RU" dirty="0"/>
              <a:t>Заведующая отделением </a:t>
            </a:r>
            <a:r>
              <a:rPr lang="ru-RU" dirty="0" err="1"/>
              <a:t>онкогинекологии</a:t>
            </a:r>
            <a:r>
              <a:rPr lang="ru-RU" dirty="0"/>
              <a:t> АКОД</a:t>
            </a:r>
          </a:p>
          <a:p>
            <a:pPr eaLnBrk="1" hangingPunct="1">
              <a:defRPr/>
            </a:pPr>
            <a:r>
              <a:rPr lang="ru-RU" dirty="0"/>
              <a:t> к.м.н. Максименко Т.А. </a:t>
            </a:r>
          </a:p>
        </p:txBody>
      </p:sp>
      <p:pic>
        <p:nvPicPr>
          <p:cNvPr id="41988" name="Рисунок 3" descr="Симптомы опухолей женских половых орган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112" y="0"/>
            <a:ext cx="1639888" cy="158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Рисунок 4" descr="https://static.mk.ru/upload/entities/2018/07/22/articlesImages/image/c5/19/53/24/9cdccc61e9c294ab1e414e3d09c4229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91000"/>
            <a:ext cx="3771843" cy="228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defRPr/>
            </a:pPr>
            <a:r>
              <a:rPr lang="ru-RU"/>
              <a:t>Осмотр и пальпация живота</a:t>
            </a:r>
          </a:p>
        </p:txBody>
      </p:sp>
      <p:sp>
        <p:nvSpPr>
          <p:cNvPr id="208899" name="Rectangle 3"/>
          <p:cNvSpPr>
            <a:spLocks noGrp="1" noChangeArrowheads="1"/>
          </p:cNvSpPr>
          <p:nvPr>
            <p:ph type="body" idx="1"/>
          </p:nvPr>
        </p:nvSpPr>
        <p:spPr/>
        <p:txBody>
          <a:bodyPr/>
          <a:lstStyle/>
          <a:p>
            <a:pPr eaLnBrk="1" hangingPunct="1">
              <a:defRPr/>
            </a:pPr>
            <a:r>
              <a:rPr lang="ru-RU" dirty="0"/>
              <a:t>При пальпации могут быть обнаружены опухолевые образования в верхних или нижних отделах живота, а также в области пупка. </a:t>
            </a:r>
          </a:p>
          <a:p>
            <a:pPr eaLnBrk="1" hangingPunct="1">
              <a:defRPr/>
            </a:pPr>
            <a:r>
              <a:rPr lang="ru-RU" dirty="0"/>
              <a:t>Увеличение живота,</a:t>
            </a:r>
          </a:p>
          <a:p>
            <a:pPr marL="0" indent="0" eaLnBrk="1" hangingPunct="1">
              <a:buFontTx/>
              <a:buNone/>
              <a:defRPr/>
            </a:pPr>
            <a:r>
              <a:rPr lang="ru-RU" dirty="0"/>
              <a:t> распластанная форма </a:t>
            </a:r>
          </a:p>
          <a:p>
            <a:pPr marL="0" indent="0" eaLnBrk="1" hangingPunct="1">
              <a:buFontTx/>
              <a:buNone/>
              <a:defRPr/>
            </a:pPr>
            <a:r>
              <a:rPr lang="ru-RU" dirty="0"/>
              <a:t>могут быть признаками</a:t>
            </a:r>
          </a:p>
          <a:p>
            <a:pPr marL="0" indent="0" eaLnBrk="1" hangingPunct="1">
              <a:buFontTx/>
              <a:buNone/>
              <a:defRPr/>
            </a:pPr>
            <a:r>
              <a:rPr lang="ru-RU" dirty="0"/>
              <a:t> асцита. </a:t>
            </a:r>
          </a:p>
        </p:txBody>
      </p:sp>
      <p:sp>
        <p:nvSpPr>
          <p:cNvPr id="208900" name="Rectangle 4"/>
          <p:cNvSpPr>
            <a:spLocks noChangeArrowheads="1"/>
          </p:cNvSpPr>
          <p:nvPr/>
        </p:nvSpPr>
        <p:spPr bwMode="auto">
          <a:xfrm>
            <a:off x="501650" y="3108325"/>
            <a:ext cx="254000" cy="641350"/>
          </a:xfrm>
          <a:prstGeom prst="rect">
            <a:avLst/>
          </a:prstGeom>
          <a:noFill/>
          <a:ln>
            <a:noFill/>
          </a:ln>
          <a:effectLst/>
        </p:spPr>
        <p:txBody>
          <a:bodyPr wrap="none">
            <a:spAutoFit/>
          </a:bodyPr>
          <a:lstStyle/>
          <a:p>
            <a:pPr eaLnBrk="1" hangingPunct="1">
              <a:defRPr/>
            </a:pPr>
            <a:r>
              <a:rPr lang="ru-RU">
                <a:solidFill>
                  <a:schemeClr val="tx2"/>
                </a:solidFill>
                <a:effectLst>
                  <a:outerShdw blurRad="38100" dist="38100" dir="2700000" algn="tl">
                    <a:srgbClr val="000000"/>
                  </a:outerShdw>
                </a:effectLst>
              </a:rPr>
              <a:t>.</a:t>
            </a:r>
            <a:br>
              <a:rPr lang="ru-RU">
                <a:solidFill>
                  <a:schemeClr val="tx2"/>
                </a:solidFill>
                <a:effectLst>
                  <a:outerShdw blurRad="38100" dist="38100" dir="2700000" algn="tl">
                    <a:srgbClr val="000000"/>
                  </a:outerShdw>
                </a:effectLst>
              </a:rPr>
            </a:br>
            <a:endParaRPr lang="ru-RU">
              <a:solidFill>
                <a:schemeClr val="tx2"/>
              </a:solidFill>
              <a:effectLst>
                <a:outerShdw blurRad="38100" dist="38100" dir="2700000" algn="tl">
                  <a:srgbClr val="000000"/>
                </a:outerShdw>
              </a:effectLst>
            </a:endParaRPr>
          </a:p>
        </p:txBody>
      </p:sp>
      <p:pic>
        <p:nvPicPr>
          <p:cNvPr id="49157" name="Рисунок 4" descr="http://cardiobook.ru/wp-content/uploads/2016/07/ascit-pri-serdechnoj-nedostatochnost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581400"/>
            <a:ext cx="3733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pic>
        <p:nvPicPr>
          <p:cNvPr id="50179" name="Рисунок 3" descr="https://medsimptom.org/wp-content/uploads/2017/06/Astsit-bryushnoj-polosti-chto-e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4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Объект 4" descr="https://medsimptom.org/wp-content/uploads/2017/06/Astsit.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3671888"/>
            <a:ext cx="5562600" cy="3111500"/>
          </a:xfrm>
        </p:spPr>
      </p:pic>
      <p:pic>
        <p:nvPicPr>
          <p:cNvPr id="50181" name="Рисунок 5" descr="https://mojkishechnik.ru/sites/default/files/inline/images/screenshot_5_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5750"/>
            <a:ext cx="38481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defRPr/>
            </a:pPr>
            <a:r>
              <a:rPr lang="ru-RU" sz="4000" dirty="0"/>
              <a:t>Обследование </a:t>
            </a:r>
            <a:br>
              <a:rPr lang="ru-RU" sz="4000" dirty="0"/>
            </a:br>
            <a:r>
              <a:rPr lang="ru-RU" sz="4000" dirty="0"/>
              <a:t>женских </a:t>
            </a:r>
            <a:br>
              <a:rPr lang="ru-RU" sz="4000" dirty="0"/>
            </a:br>
            <a:r>
              <a:rPr lang="ru-RU" sz="4000" dirty="0"/>
              <a:t>половых органов</a:t>
            </a:r>
          </a:p>
        </p:txBody>
      </p:sp>
      <p:sp>
        <p:nvSpPr>
          <p:cNvPr id="205827" name="Rectangle 3"/>
          <p:cNvSpPr>
            <a:spLocks noGrp="1" noChangeArrowheads="1"/>
          </p:cNvSpPr>
          <p:nvPr>
            <p:ph type="body" idx="1"/>
          </p:nvPr>
        </p:nvSpPr>
        <p:spPr/>
        <p:txBody>
          <a:bodyPr/>
          <a:lstStyle/>
          <a:p>
            <a:pPr eaLnBrk="1" hangingPunct="1">
              <a:defRPr/>
            </a:pPr>
            <a:r>
              <a:rPr lang="ru-RU"/>
              <a:t>На кресле при хорошем освещении осматривается слизистая вульвы, проводится пальпация наружных половых органов. </a:t>
            </a:r>
          </a:p>
          <a:p>
            <a:pPr eaLnBrk="1" hangingPunct="1">
              <a:defRPr/>
            </a:pPr>
            <a:r>
              <a:rPr lang="ru-RU"/>
              <a:t>Белесоватый цвет и сухость слизистой вульвы с образованием трещин, атрофия малых половых губ характерны для крауроза. </a:t>
            </a:r>
          </a:p>
        </p:txBody>
      </p:sp>
      <p:pic>
        <p:nvPicPr>
          <p:cNvPr id="51204" name="Рисунок 3" descr="https://transferfaktory.ru/upload/files/cont/img/kli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
            <a:ext cx="291782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defRPr/>
            </a:pPr>
            <a:r>
              <a:rPr lang="ru-RU" sz="4000"/>
              <a:t>Лейкоплакия выявляется  в виде белых шероховатых налетов и бляшек.</a:t>
            </a:r>
          </a:p>
        </p:txBody>
      </p:sp>
      <p:sp>
        <p:nvSpPr>
          <p:cNvPr id="212995" name="Rectangle 3"/>
          <p:cNvSpPr>
            <a:spLocks noGrp="1" noChangeArrowheads="1"/>
          </p:cNvSpPr>
          <p:nvPr>
            <p:ph type="body" idx="1"/>
          </p:nvPr>
        </p:nvSpPr>
        <p:spPr/>
        <p:txBody>
          <a:bodyPr/>
          <a:lstStyle/>
          <a:p>
            <a:pPr eaLnBrk="1" hangingPunct="1">
              <a:defRPr/>
            </a:pPr>
            <a:r>
              <a:rPr lang="ru-RU" dirty="0"/>
              <a:t>Изъязвления слизистой с уплотнением ткани могут быть признаком рака вульвы. </a:t>
            </a:r>
          </a:p>
          <a:p>
            <a:pPr eaLnBrk="1" hangingPunct="1">
              <a:defRPr/>
            </a:pPr>
            <a:r>
              <a:rPr lang="ru-RU" dirty="0"/>
              <a:t>Наличие инфильтрации </a:t>
            </a:r>
          </a:p>
          <a:p>
            <a:pPr eaLnBrk="1" hangingPunct="1">
              <a:buFontTx/>
              <a:buNone/>
              <a:defRPr/>
            </a:pPr>
            <a:r>
              <a:rPr lang="ru-RU" dirty="0"/>
              <a:t>подлежащих тканей, даже </a:t>
            </a:r>
          </a:p>
          <a:p>
            <a:pPr eaLnBrk="1" hangingPunct="1">
              <a:buFontTx/>
              <a:buNone/>
              <a:defRPr/>
            </a:pPr>
            <a:r>
              <a:rPr lang="ru-RU" dirty="0"/>
              <a:t>при неизмененных кожных</a:t>
            </a:r>
          </a:p>
          <a:p>
            <a:pPr eaLnBrk="1" hangingPunct="1">
              <a:buFontTx/>
              <a:buNone/>
              <a:defRPr/>
            </a:pPr>
            <a:r>
              <a:rPr lang="ru-RU" dirty="0"/>
              <a:t> покровах, </a:t>
            </a:r>
            <a:r>
              <a:rPr lang="ru-RU" b="1" u="sng" dirty="0"/>
              <a:t>являются </a:t>
            </a:r>
          </a:p>
          <a:p>
            <a:pPr eaLnBrk="1" hangingPunct="1">
              <a:buFontTx/>
              <a:buNone/>
              <a:defRPr/>
            </a:pPr>
            <a:r>
              <a:rPr lang="ru-RU" b="1" u="sng" dirty="0"/>
              <a:t>показанием для осмотра</a:t>
            </a:r>
          </a:p>
          <a:p>
            <a:pPr eaLnBrk="1" hangingPunct="1">
              <a:buFontTx/>
              <a:buNone/>
              <a:defRPr/>
            </a:pPr>
            <a:r>
              <a:rPr lang="ru-RU" b="1" u="sng" dirty="0"/>
              <a:t> гинеколога</a:t>
            </a:r>
          </a:p>
        </p:txBody>
      </p:sp>
      <p:pic>
        <p:nvPicPr>
          <p:cNvPr id="52228" name="Picture 4" descr="рис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638" y="3352800"/>
            <a:ext cx="2112962"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3" name="Объект 2"/>
          <p:cNvSpPr>
            <a:spLocks noGrp="1"/>
          </p:cNvSpPr>
          <p:nvPr>
            <p:ph idx="1"/>
          </p:nvPr>
        </p:nvSpPr>
        <p:spPr/>
        <p:txBody>
          <a:bodyPr/>
          <a:lstStyle/>
          <a:p>
            <a:pPr>
              <a:defRPr/>
            </a:pPr>
            <a:endParaRPr lang="ru-RU" dirty="0"/>
          </a:p>
        </p:txBody>
      </p:sp>
      <p:pic>
        <p:nvPicPr>
          <p:cNvPr id="5325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38200"/>
            <a:ext cx="3829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3" name="Объект 2"/>
          <p:cNvSpPr>
            <a:spLocks noGrp="1"/>
          </p:cNvSpPr>
          <p:nvPr>
            <p:ph idx="1"/>
          </p:nvPr>
        </p:nvSpPr>
        <p:spPr/>
        <p:txBody>
          <a:bodyPr/>
          <a:lstStyle/>
          <a:p>
            <a:pPr>
              <a:defRPr/>
            </a:pPr>
            <a:endParaRPr lang="ru-RU" dirty="0"/>
          </a:p>
        </p:txBody>
      </p:sp>
      <p:pic>
        <p:nvPicPr>
          <p:cNvPr id="54276" name="Picture 2" descr="рис4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914400"/>
            <a:ext cx="3313113"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4" descr="рис4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3" y="990600"/>
            <a:ext cx="3906837"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3" name="Объект 2"/>
          <p:cNvSpPr>
            <a:spLocks noGrp="1"/>
          </p:cNvSpPr>
          <p:nvPr>
            <p:ph idx="1"/>
          </p:nvPr>
        </p:nvSpPr>
        <p:spPr>
          <a:xfrm>
            <a:off x="5100638" y="3957638"/>
            <a:ext cx="6337300" cy="3262312"/>
          </a:xfrm>
        </p:spPr>
        <p:txBody>
          <a:bodyPr/>
          <a:lstStyle/>
          <a:p>
            <a:pPr>
              <a:defRPr/>
            </a:pPr>
            <a:endParaRPr lang="ru-RU" dirty="0"/>
          </a:p>
        </p:txBody>
      </p:sp>
      <p:pic>
        <p:nvPicPr>
          <p:cNvPr id="55300" name="Picture 4" descr="рис5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0438"/>
            <a:ext cx="3621088" cy="406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1" name="Picture 2" descr="На фото карцинома у женщи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257300"/>
            <a:ext cx="451643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3" name="Объект 2"/>
          <p:cNvSpPr>
            <a:spLocks noGrp="1"/>
          </p:cNvSpPr>
          <p:nvPr>
            <p:ph idx="1"/>
          </p:nvPr>
        </p:nvSpPr>
        <p:spPr>
          <a:xfrm>
            <a:off x="1171575" y="2836863"/>
            <a:ext cx="10642600" cy="5976937"/>
          </a:xfrm>
        </p:spPr>
        <p:txBody>
          <a:bodyPr/>
          <a:lstStyle/>
          <a:p>
            <a:pPr>
              <a:defRPr/>
            </a:pPr>
            <a:endParaRPr lang="ru-RU" dirty="0"/>
          </a:p>
        </p:txBody>
      </p:sp>
      <p:pic>
        <p:nvPicPr>
          <p:cNvPr id="56324" name="Picture 2" descr="карцинома вульв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066800"/>
            <a:ext cx="76088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defRPr/>
            </a:pPr>
            <a:r>
              <a:rPr lang="ru-RU"/>
              <a:t>Осмотр с помощью зеркал</a:t>
            </a:r>
          </a:p>
        </p:txBody>
      </p:sp>
      <p:sp>
        <p:nvSpPr>
          <p:cNvPr id="214019" name="Rectangle 3"/>
          <p:cNvSpPr>
            <a:spLocks noGrp="1" noChangeArrowheads="1"/>
          </p:cNvSpPr>
          <p:nvPr>
            <p:ph type="body" idx="1"/>
          </p:nvPr>
        </p:nvSpPr>
        <p:spPr/>
        <p:txBody>
          <a:bodyPr/>
          <a:lstStyle/>
          <a:p>
            <a:pPr eaLnBrk="1" hangingPunct="1">
              <a:defRPr/>
            </a:pPr>
            <a:r>
              <a:rPr lang="ru-RU" dirty="0"/>
              <a:t>Шейка матки обнажается ложкообразным зеркалом и подъемником. Определяется форма, величина, состояние слизистой влагалищной части </a:t>
            </a:r>
          </a:p>
          <a:p>
            <a:pPr marL="0" indent="0" eaLnBrk="1" hangingPunct="1">
              <a:buFontTx/>
              <a:buNone/>
              <a:defRPr/>
            </a:pPr>
            <a:r>
              <a:rPr lang="ru-RU" b="1" u="sng" dirty="0"/>
              <a:t>шейки матки и стенок </a:t>
            </a:r>
          </a:p>
          <a:p>
            <a:pPr marL="0" indent="0" eaLnBrk="1" hangingPunct="1">
              <a:buFontTx/>
              <a:buNone/>
              <a:defRPr/>
            </a:pPr>
            <a:r>
              <a:rPr lang="ru-RU" b="1" u="sng" dirty="0"/>
              <a:t>влагалища.</a:t>
            </a:r>
          </a:p>
          <a:p>
            <a:pPr eaLnBrk="1" hangingPunct="1">
              <a:defRPr/>
            </a:pPr>
            <a:endParaRPr lang="ru-RU" dirty="0"/>
          </a:p>
        </p:txBody>
      </p:sp>
      <p:pic>
        <p:nvPicPr>
          <p:cNvPr id="57348" name="Рисунок 3" descr="https://gidroz.ru/wp-content/uploads/ginekologicheskie-zerka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14800"/>
            <a:ext cx="3605213"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defRPr/>
            </a:pPr>
            <a:r>
              <a:rPr lang="ru-RU" dirty="0"/>
              <a:t>Осмотр с помощью</a:t>
            </a:r>
            <a:br>
              <a:rPr lang="ru-RU" dirty="0"/>
            </a:br>
            <a:r>
              <a:rPr lang="ru-RU" dirty="0"/>
              <a:t> зеркал </a:t>
            </a:r>
          </a:p>
        </p:txBody>
      </p:sp>
      <p:sp>
        <p:nvSpPr>
          <p:cNvPr id="215043" name="Rectangle 3"/>
          <p:cNvSpPr>
            <a:spLocks noGrp="1" noChangeArrowheads="1"/>
          </p:cNvSpPr>
          <p:nvPr>
            <p:ph type="body" idx="1"/>
          </p:nvPr>
        </p:nvSpPr>
        <p:spPr/>
        <p:txBody>
          <a:bodyPr/>
          <a:lstStyle/>
          <a:p>
            <a:pPr eaLnBrk="1" hangingPunct="1">
              <a:defRPr/>
            </a:pPr>
            <a:r>
              <a:rPr lang="ru-RU" sz="2800" dirty="0"/>
              <a:t>Кровоточивость слизистой, </a:t>
            </a:r>
            <a:r>
              <a:rPr lang="ru-RU" sz="2800" dirty="0" err="1"/>
              <a:t>кратерообразное</a:t>
            </a:r>
            <a:r>
              <a:rPr lang="ru-RU" sz="2800" dirty="0"/>
              <a:t> изъязвление, опухолевые образования, напоминающие цветную капусту, характерны для рака шейки матки. </a:t>
            </a:r>
          </a:p>
          <a:p>
            <a:pPr eaLnBrk="1" hangingPunct="1">
              <a:defRPr/>
            </a:pPr>
            <a:r>
              <a:rPr lang="ru-RU" sz="2800" dirty="0"/>
              <a:t>Особое внимание – выраженности влагалищных сводов, при</a:t>
            </a:r>
          </a:p>
          <a:p>
            <a:pPr marL="0" indent="0" eaLnBrk="1" hangingPunct="1">
              <a:buFontTx/>
              <a:buNone/>
              <a:defRPr/>
            </a:pPr>
            <a:r>
              <a:rPr lang="ru-RU" sz="2800" dirty="0"/>
              <a:t> сглаженности – ВОЗМОЖНА </a:t>
            </a:r>
          </a:p>
          <a:p>
            <a:pPr marL="0" indent="0" eaLnBrk="1" hangingPunct="1">
              <a:buFontTx/>
              <a:buNone/>
              <a:defRPr/>
            </a:pPr>
            <a:r>
              <a:rPr lang="ru-RU" sz="2800" dirty="0"/>
              <a:t>ОПУХОЛЕВАЯ ИНФИЛЬТРАЦИЯ</a:t>
            </a:r>
          </a:p>
          <a:p>
            <a:pPr marL="0" indent="0" eaLnBrk="1" hangingPunct="1">
              <a:buFontTx/>
              <a:buNone/>
              <a:defRPr/>
            </a:pPr>
            <a:r>
              <a:rPr lang="ru-RU" sz="2800" dirty="0"/>
              <a:t>при </a:t>
            </a:r>
            <a:r>
              <a:rPr lang="ru-RU" sz="2800" dirty="0" err="1"/>
              <a:t>эндофитной</a:t>
            </a:r>
            <a:r>
              <a:rPr lang="ru-RU" sz="2800" dirty="0"/>
              <a:t> форме рака </a:t>
            </a:r>
          </a:p>
          <a:p>
            <a:pPr marL="0" indent="0" eaLnBrk="1" hangingPunct="1">
              <a:buFontTx/>
              <a:buNone/>
              <a:defRPr/>
            </a:pPr>
            <a:r>
              <a:rPr lang="ru-RU" sz="2800" dirty="0"/>
              <a:t>шейки матки </a:t>
            </a:r>
          </a:p>
        </p:txBody>
      </p:sp>
      <p:pic>
        <p:nvPicPr>
          <p:cNvPr id="58372" name="Рисунок 3" descr="https://konspekta.net/infopediasu/baza12/3078947020760.files/image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267200"/>
            <a:ext cx="2911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Рисунок 4" descr="http://i1.wp.com/ginecologonline.org/sites/default/files/erozia-sheiki-mat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2400"/>
            <a:ext cx="24050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defRPr/>
            </a:pPr>
            <a:r>
              <a:rPr lang="ru-RU" sz="2800"/>
              <a:t>Важнейшей задачей противораковой службы является обнаружение и лечение больных с предопухолевыми заболеваниями и ранними стадиями рака.</a:t>
            </a:r>
            <a:r>
              <a:rPr lang="ru-RU" sz="4000"/>
              <a:t> </a:t>
            </a:r>
          </a:p>
        </p:txBody>
      </p:sp>
      <p:sp>
        <p:nvSpPr>
          <p:cNvPr id="201731" name="Rectangle 3"/>
          <p:cNvSpPr>
            <a:spLocks noGrp="1" noChangeArrowheads="1"/>
          </p:cNvSpPr>
          <p:nvPr>
            <p:ph type="body" idx="1"/>
          </p:nvPr>
        </p:nvSpPr>
        <p:spPr/>
        <p:txBody>
          <a:bodyPr/>
          <a:lstStyle/>
          <a:p>
            <a:pPr eaLnBrk="1" hangingPunct="1">
              <a:defRPr/>
            </a:pPr>
            <a:r>
              <a:rPr lang="ru-RU" sz="2800" dirty="0"/>
              <a:t>Болезнь в этих случаях протекает, как правило, с чрезвычайно скудной симптоматикой и не выявляет у больного потребности обратиться к врачу.</a:t>
            </a:r>
          </a:p>
          <a:p>
            <a:pPr eaLnBrk="1" hangingPunct="1">
              <a:defRPr/>
            </a:pPr>
            <a:r>
              <a:rPr lang="ru-RU" sz="2800" dirty="0"/>
              <a:t>Особое внимание – выявление</a:t>
            </a:r>
          </a:p>
          <a:p>
            <a:pPr marL="0" indent="0" eaLnBrk="1" hangingPunct="1">
              <a:buFontTx/>
              <a:buNone/>
              <a:defRPr/>
            </a:pPr>
            <a:r>
              <a:rPr lang="ru-RU" sz="2800" dirty="0"/>
              <a:t> больных среди практически</a:t>
            </a:r>
          </a:p>
          <a:p>
            <a:pPr marL="0" indent="0" eaLnBrk="1" hangingPunct="1">
              <a:buFontTx/>
              <a:buNone/>
              <a:defRPr/>
            </a:pPr>
            <a:r>
              <a:rPr lang="ru-RU" sz="2800" dirty="0"/>
              <a:t> здорового населения. </a:t>
            </a:r>
          </a:p>
        </p:txBody>
      </p:sp>
      <p:pic>
        <p:nvPicPr>
          <p:cNvPr id="43012"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91000"/>
            <a:ext cx="36036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b="1" dirty="0">
                <a:effectLst/>
              </a:rPr>
              <a:t>Забор мазков на </a:t>
            </a:r>
            <a:br>
              <a:rPr lang="ru-RU" sz="3600" b="1" dirty="0">
                <a:effectLst/>
              </a:rPr>
            </a:br>
            <a:r>
              <a:rPr lang="ru-RU" sz="3600" b="1" dirty="0" err="1">
                <a:effectLst/>
              </a:rPr>
              <a:t>онкоцитологию</a:t>
            </a:r>
            <a:r>
              <a:rPr lang="ru-RU" dirty="0"/>
              <a:t>. </a:t>
            </a:r>
          </a:p>
        </p:txBody>
      </p:sp>
      <p:sp>
        <p:nvSpPr>
          <p:cNvPr id="3" name="Объект 2"/>
          <p:cNvSpPr>
            <a:spLocks noGrp="1"/>
          </p:cNvSpPr>
          <p:nvPr>
            <p:ph idx="1"/>
          </p:nvPr>
        </p:nvSpPr>
        <p:spPr/>
        <p:txBody>
          <a:bodyPr/>
          <a:lstStyle/>
          <a:p>
            <a:pPr>
              <a:tabLst>
                <a:tab pos="1973263" algn="l"/>
              </a:tabLst>
            </a:pPr>
            <a:r>
              <a:rPr lang="ru-RU" altLang="ru-RU">
                <a:effectLst/>
                <a:latin typeface="Times New Roman" panose="02020603050405020304" pitchFamily="18" charset="0"/>
                <a:cs typeface="Times New Roman" panose="02020603050405020304" pitchFamily="18" charset="0"/>
              </a:rPr>
              <a:t>П ри профилактических осмотрах цитологические мазки следует брать у женщин </a:t>
            </a:r>
            <a:r>
              <a:rPr lang="ru-RU" altLang="ru-RU" b="1" u="sng">
                <a:effectLst/>
                <a:latin typeface="Times New Roman" panose="02020603050405020304" pitchFamily="18" charset="0"/>
                <a:cs typeface="Times New Roman" panose="02020603050405020304" pitchFamily="18" charset="0"/>
              </a:rPr>
              <a:t>независимо</a:t>
            </a:r>
            <a:r>
              <a:rPr lang="ru-RU" altLang="ru-RU">
                <a:effectLst/>
                <a:latin typeface="Times New Roman" panose="02020603050405020304" pitchFamily="18" charset="0"/>
                <a:cs typeface="Times New Roman" panose="02020603050405020304" pitchFamily="18" charset="0"/>
              </a:rPr>
              <a:t> от жалоб, наличия или отсутствия изменений слизистой оболочки.</a:t>
            </a:r>
          </a:p>
          <a:p>
            <a:pPr>
              <a:tabLst>
                <a:tab pos="1973263" algn="l"/>
              </a:tabLst>
            </a:pPr>
            <a:r>
              <a:rPr lang="ru-RU" altLang="ru-RU">
                <a:effectLst/>
                <a:latin typeface="Times New Roman" panose="02020603050405020304" pitchFamily="18" charset="0"/>
                <a:cs typeface="Times New Roman" panose="02020603050405020304" pitchFamily="18" charset="0"/>
              </a:rPr>
              <a:t> Цитологическое исследование следует повторять не реже, чем раз в три года; </a:t>
            </a:r>
            <a:endParaRPr lang="ru-RU" altLang="ru-RU" sz="2800">
              <a:effectLst/>
              <a:latin typeface="Times New Roman" panose="02020603050405020304" pitchFamily="18" charset="0"/>
              <a:cs typeface="Times New Roman" panose="02020603050405020304" pitchFamily="18" charset="0"/>
            </a:endParaRPr>
          </a:p>
          <a:p>
            <a:pPr>
              <a:tabLst>
                <a:tab pos="1973263" algn="l"/>
              </a:tabLst>
            </a:pPr>
            <a:endParaRPr lang="ru-RU" altLang="ru-RU"/>
          </a:p>
        </p:txBody>
      </p:sp>
      <p:pic>
        <p:nvPicPr>
          <p:cNvPr id="4" name="Рисунок 3"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4953000" y="76200"/>
            <a:ext cx="4124325" cy="188849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t>Забор мазков на </a:t>
            </a:r>
            <a:r>
              <a:rPr lang="ru-RU" sz="3600" dirty="0" err="1"/>
              <a:t>онкоцитологию</a:t>
            </a:r>
            <a:endParaRPr lang="ru-RU" sz="3600" dirty="0"/>
          </a:p>
        </p:txBody>
      </p:sp>
      <p:sp>
        <p:nvSpPr>
          <p:cNvPr id="3" name="Объект 2"/>
          <p:cNvSpPr>
            <a:spLocks noGrp="1"/>
          </p:cNvSpPr>
          <p:nvPr>
            <p:ph idx="1"/>
          </p:nvPr>
        </p:nvSpPr>
        <p:spPr/>
        <p:txBody>
          <a:bodyPr/>
          <a:lstStyle/>
          <a:p>
            <a:pPr>
              <a:defRPr/>
            </a:pPr>
            <a:r>
              <a:rPr lang="ru-RU" dirty="0"/>
              <a:t>Желательно забирать  мазки не ранее, чем на 5-е сутки менструального цикла и не позднее, чем за 5 суток до предполагаемого начала менструации.</a:t>
            </a:r>
          </a:p>
        </p:txBody>
      </p:sp>
      <p:pic>
        <p:nvPicPr>
          <p:cNvPr id="4" name="Рисунок 3"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038600"/>
            <a:ext cx="5562600" cy="259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a:t>Условия забора </a:t>
            </a:r>
            <a:br>
              <a:rPr lang="ru-RU" dirty="0"/>
            </a:br>
            <a:endParaRPr lang="ru-RU" dirty="0"/>
          </a:p>
        </p:txBody>
      </p:sp>
      <p:sp>
        <p:nvSpPr>
          <p:cNvPr id="3" name="Объект 2"/>
          <p:cNvSpPr>
            <a:spLocks noGrp="1"/>
          </p:cNvSpPr>
          <p:nvPr>
            <p:ph idx="1"/>
          </p:nvPr>
        </p:nvSpPr>
        <p:spPr/>
        <p:txBody>
          <a:bodyPr/>
          <a:lstStyle/>
          <a:p>
            <a:pPr>
              <a:defRPr/>
            </a:pPr>
            <a:r>
              <a:rPr lang="ru-RU" dirty="0"/>
              <a:t>Нельзя брать материал в течение 48 ч после полового контакта, использования </a:t>
            </a:r>
            <a:r>
              <a:rPr lang="ru-RU" dirty="0" err="1"/>
              <a:t>любрикантов</a:t>
            </a:r>
            <a:r>
              <a:rPr lang="ru-RU" dirty="0"/>
              <a:t>, раствора уксуса или </a:t>
            </a:r>
            <a:r>
              <a:rPr lang="ru-RU" dirty="0" err="1"/>
              <a:t>Люголя</a:t>
            </a:r>
            <a:r>
              <a:rPr lang="ru-RU" dirty="0"/>
              <a:t>, тампонов или спермицидов, спринцевания, введения во влагалище медикаментов, свечей, кремов, в т. ч. кремов для выполнения ультразвукового исследования.</a:t>
            </a:r>
          </a:p>
        </p:txBody>
      </p:sp>
      <p:pic>
        <p:nvPicPr>
          <p:cNvPr id="4" name="Рисунок 3" descr="Picture backgrou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6345" y="53022"/>
            <a:ext cx="3329940" cy="18624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Объект 4"/>
          <p:cNvSpPr>
            <a:spLocks noGrp="1"/>
          </p:cNvSpPr>
          <p:nvPr>
            <p:ph idx="1"/>
          </p:nvPr>
        </p:nvSpPr>
        <p:spPr/>
        <p:txBody>
          <a:bodyPr/>
          <a:lstStyle/>
          <a:p>
            <a:r>
              <a:rPr lang="ru-RU" dirty="0"/>
              <a:t>Важно, чтобы в мазок </a:t>
            </a:r>
          </a:p>
          <a:p>
            <a:pPr marL="0" indent="0">
              <a:buNone/>
            </a:pPr>
            <a:r>
              <a:rPr lang="ru-RU" dirty="0"/>
              <a:t>попадал материал из</a:t>
            </a:r>
          </a:p>
          <a:p>
            <a:pPr marL="0" indent="0">
              <a:buNone/>
            </a:pPr>
            <a:r>
              <a:rPr lang="ru-RU" dirty="0"/>
              <a:t> зоны трансформации, так как около 90% опухолей исходит из зоны стыка плоского и цилиндрического эпителия и зоны трансформации и только 10% из цилиндрического эпителия цервикального канала. </a:t>
            </a:r>
          </a:p>
        </p:txBody>
      </p:sp>
      <p:pic>
        <p:nvPicPr>
          <p:cNvPr id="6" name="Рисунок 5"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810000" cy="2918777"/>
          </a:xfrm>
          <a:prstGeom prst="rect">
            <a:avLst/>
          </a:prstGeom>
          <a:noFill/>
          <a:ln>
            <a:noFill/>
          </a:ln>
        </p:spPr>
      </p:pic>
    </p:spTree>
    <p:extLst>
      <p:ext uri="{BB962C8B-B14F-4D97-AF65-F5344CB8AC3E}">
        <p14:creationId xmlns:p14="http://schemas.microsoft.com/office/powerpoint/2010/main" val="269166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solidFill>
                  <a:srgbClr val="FFFFFF"/>
                </a:solidFill>
                <a:ea typeface="+mn-ea"/>
                <a:cs typeface="+mn-cs"/>
              </a:rPr>
              <a:t>С диагностической целью материал получают </a:t>
            </a:r>
            <a:r>
              <a:rPr lang="ru-RU" sz="3200" b="1" u="sng" dirty="0">
                <a:solidFill>
                  <a:srgbClr val="FFFFFF"/>
                </a:solidFill>
                <a:ea typeface="+mn-ea"/>
                <a:cs typeface="+mn-cs"/>
              </a:rPr>
              <a:t>раздельно</a:t>
            </a:r>
            <a:r>
              <a:rPr lang="ru-RU" sz="3200" dirty="0">
                <a:solidFill>
                  <a:srgbClr val="FFFFFF"/>
                </a:solidFill>
                <a:ea typeface="+mn-ea"/>
                <a:cs typeface="+mn-cs"/>
              </a:rPr>
              <a:t> из </a:t>
            </a:r>
            <a:r>
              <a:rPr lang="ru-RU" sz="3200" dirty="0" err="1">
                <a:solidFill>
                  <a:srgbClr val="FFFFFF"/>
                </a:solidFill>
                <a:ea typeface="+mn-ea"/>
                <a:cs typeface="+mn-cs"/>
              </a:rPr>
              <a:t>эктоцервикса</a:t>
            </a:r>
            <a:endParaRPr lang="ru-RU" dirty="0"/>
          </a:p>
        </p:txBody>
      </p:sp>
      <p:sp>
        <p:nvSpPr>
          <p:cNvPr id="3" name="Объект 2"/>
          <p:cNvSpPr>
            <a:spLocks noGrp="1"/>
          </p:cNvSpPr>
          <p:nvPr>
            <p:ph idx="1"/>
          </p:nvPr>
        </p:nvSpPr>
        <p:spPr/>
        <p:txBody>
          <a:bodyPr/>
          <a:lstStyle/>
          <a:p>
            <a:pPr marL="0" indent="0">
              <a:buNone/>
            </a:pPr>
            <a:r>
              <a:rPr lang="ru-RU" dirty="0"/>
              <a:t>(влагалищной порции шейки матки) и </a:t>
            </a:r>
            <a:r>
              <a:rPr lang="ru-RU" dirty="0" err="1"/>
              <a:t>эндоцервикса</a:t>
            </a:r>
            <a:r>
              <a:rPr lang="ru-RU" dirty="0"/>
              <a:t> (цервикального канала) с помощью шпателя и</a:t>
            </a:r>
          </a:p>
          <a:p>
            <a:pPr marL="0" indent="0">
              <a:buNone/>
            </a:pPr>
            <a:r>
              <a:rPr lang="ru-RU" dirty="0"/>
              <a:t> специальной щетки </a:t>
            </a:r>
          </a:p>
          <a:p>
            <a:pPr marL="0" indent="0">
              <a:buNone/>
            </a:pPr>
            <a:r>
              <a:rPr lang="ru-RU" dirty="0"/>
              <a:t>(типа </a:t>
            </a:r>
            <a:r>
              <a:rPr lang="ru-RU" dirty="0" err="1"/>
              <a:t>Cytobrush</a:t>
            </a:r>
            <a:r>
              <a:rPr lang="ru-RU" dirty="0"/>
              <a:t>)- </a:t>
            </a:r>
          </a:p>
          <a:p>
            <a:pPr marL="0" indent="0">
              <a:buNone/>
            </a:pPr>
            <a:r>
              <a:rPr lang="ru-RU" b="1" u="sng" dirty="0"/>
              <a:t>два стекла!!! </a:t>
            </a:r>
          </a:p>
        </p:txBody>
      </p:sp>
      <p:pic>
        <p:nvPicPr>
          <p:cNvPr id="4" name="Рисунок 3" descr="Picture backgrou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124200"/>
            <a:ext cx="4572000" cy="3429000"/>
          </a:xfrm>
          <a:prstGeom prst="rect">
            <a:avLst/>
          </a:prstGeom>
          <a:noFill/>
          <a:ln>
            <a:noFill/>
          </a:ln>
        </p:spPr>
      </p:pic>
    </p:spTree>
    <p:extLst>
      <p:ext uri="{BB962C8B-B14F-4D97-AF65-F5344CB8AC3E}">
        <p14:creationId xmlns:p14="http://schemas.microsoft.com/office/powerpoint/2010/main" val="302900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solidFill>
                  <a:srgbClr val="FFFFFF"/>
                </a:solidFill>
                <a:ea typeface="+mn-ea"/>
                <a:cs typeface="+mn-cs"/>
              </a:rPr>
              <a:t>Щетку (шпатель </a:t>
            </a:r>
            <a:r>
              <a:rPr lang="ru-RU" sz="3200" dirty="0" err="1">
                <a:solidFill>
                  <a:srgbClr val="FFFFFF"/>
                </a:solidFill>
                <a:ea typeface="+mn-ea"/>
                <a:cs typeface="+mn-cs"/>
              </a:rPr>
              <a:t>Эйра</a:t>
            </a:r>
            <a:r>
              <a:rPr lang="ru-RU" sz="3200" dirty="0">
                <a:solidFill>
                  <a:srgbClr val="FFFFFF"/>
                </a:solidFill>
                <a:ea typeface="+mn-ea"/>
                <a:cs typeface="+mn-cs"/>
              </a:rPr>
              <a:t>) вводят в наружный зев шейки матки, осторожно</a:t>
            </a:r>
            <a:endParaRPr lang="ru-RU" dirty="0"/>
          </a:p>
        </p:txBody>
      </p:sp>
      <p:sp>
        <p:nvSpPr>
          <p:cNvPr id="3" name="Объект 2"/>
          <p:cNvSpPr>
            <a:spLocks noGrp="1"/>
          </p:cNvSpPr>
          <p:nvPr>
            <p:ph idx="1"/>
          </p:nvPr>
        </p:nvSpPr>
        <p:spPr/>
        <p:txBody>
          <a:bodyPr/>
          <a:lstStyle/>
          <a:p>
            <a:pPr marL="0" indent="0">
              <a:buNone/>
            </a:pPr>
            <a:r>
              <a:rPr lang="ru-RU" dirty="0"/>
              <a:t>направляя центральную</a:t>
            </a:r>
          </a:p>
          <a:p>
            <a:pPr marL="0" indent="0">
              <a:buNone/>
            </a:pPr>
            <a:r>
              <a:rPr lang="ru-RU" dirty="0"/>
              <a:t> часть приспособления по оси </a:t>
            </a:r>
          </a:p>
          <a:p>
            <a:pPr marL="0" indent="0">
              <a:buNone/>
            </a:pPr>
            <a:r>
              <a:rPr lang="ru-RU" dirty="0"/>
              <a:t>цервикального</a:t>
            </a:r>
          </a:p>
          <a:p>
            <a:pPr marL="0" indent="0">
              <a:buNone/>
            </a:pPr>
            <a:r>
              <a:rPr lang="ru-RU" dirty="0"/>
              <a:t> канала. </a:t>
            </a:r>
          </a:p>
        </p:txBody>
      </p:sp>
      <p:pic>
        <p:nvPicPr>
          <p:cNvPr id="4" name="Рисунок 3" descr="Picture backgrou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074670"/>
            <a:ext cx="4572000" cy="3554730"/>
          </a:xfrm>
          <a:prstGeom prst="rect">
            <a:avLst/>
          </a:prstGeom>
          <a:noFill/>
          <a:ln>
            <a:noFill/>
          </a:ln>
        </p:spPr>
      </p:pic>
      <p:pic>
        <p:nvPicPr>
          <p:cNvPr id="5" name="Рисунок 4" descr="Picture background"/>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91000"/>
            <a:ext cx="3962400" cy="2621280"/>
          </a:xfrm>
          <a:prstGeom prst="rect">
            <a:avLst/>
          </a:prstGeom>
          <a:noFill/>
          <a:ln>
            <a:noFill/>
          </a:ln>
        </p:spPr>
      </p:pic>
    </p:spTree>
    <p:extLst>
      <p:ext uri="{BB962C8B-B14F-4D97-AF65-F5344CB8AC3E}">
        <p14:creationId xmlns:p14="http://schemas.microsoft.com/office/powerpoint/2010/main" val="375211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42900" lvl="0" indent="-342900">
              <a:spcBef>
                <a:spcPct val="20000"/>
              </a:spcBef>
            </a:pPr>
            <a:r>
              <a:rPr lang="ru-RU" sz="2800" dirty="0">
                <a:solidFill>
                  <a:srgbClr val="FFFFFF"/>
                </a:solidFill>
                <a:ea typeface="+mn-ea"/>
                <a:cs typeface="+mn-cs"/>
              </a:rPr>
              <a:t>Далее ее наконечник</a:t>
            </a:r>
            <a:br>
              <a:rPr lang="ru-RU" sz="2800" dirty="0">
                <a:solidFill>
                  <a:srgbClr val="FFFFFF"/>
                </a:solidFill>
                <a:ea typeface="+mn-ea"/>
                <a:cs typeface="+mn-cs"/>
              </a:rPr>
            </a:br>
            <a:r>
              <a:rPr lang="ru-RU" sz="2800" dirty="0">
                <a:solidFill>
                  <a:srgbClr val="FFFFFF"/>
                </a:solidFill>
                <a:ea typeface="+mn-ea"/>
                <a:cs typeface="+mn-cs"/>
              </a:rPr>
              <a:t>поворачивают на 360° (по часовой стрелке), достигая тем самым получения достаточного</a:t>
            </a:r>
            <a:endParaRPr lang="ru-RU" dirty="0"/>
          </a:p>
        </p:txBody>
      </p:sp>
      <p:sp>
        <p:nvSpPr>
          <p:cNvPr id="3" name="Объект 2"/>
          <p:cNvSpPr>
            <a:spLocks noGrp="1"/>
          </p:cNvSpPr>
          <p:nvPr>
            <p:ph idx="1"/>
          </p:nvPr>
        </p:nvSpPr>
        <p:spPr/>
        <p:txBody>
          <a:bodyPr/>
          <a:lstStyle/>
          <a:p>
            <a:pPr marL="0" indent="0">
              <a:buNone/>
            </a:pPr>
            <a:r>
              <a:rPr lang="ru-RU" sz="2800" dirty="0"/>
              <a:t>числа клеток из </a:t>
            </a:r>
            <a:r>
              <a:rPr lang="ru-RU" sz="2800" dirty="0" err="1"/>
              <a:t>эктоцервикса</a:t>
            </a:r>
            <a:r>
              <a:rPr lang="ru-RU" sz="2800" dirty="0"/>
              <a:t> и из зоны трансформации. Введение инструмента выполняют очень бережно, стараясь не повредить шейку матки. Затем щетку (шпатель) выводят из канала</a:t>
            </a:r>
            <a:r>
              <a:rPr lang="ru-RU" dirty="0"/>
              <a:t>.</a:t>
            </a:r>
          </a:p>
        </p:txBody>
      </p:sp>
      <p:pic>
        <p:nvPicPr>
          <p:cNvPr id="4" name="Рисунок 3" descr="Picture backgrou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810000"/>
            <a:ext cx="4876800" cy="2895600"/>
          </a:xfrm>
          <a:prstGeom prst="rect">
            <a:avLst/>
          </a:prstGeom>
          <a:noFill/>
          <a:ln>
            <a:noFill/>
          </a:ln>
        </p:spPr>
      </p:pic>
    </p:spTree>
    <p:extLst>
      <p:ext uri="{BB962C8B-B14F-4D97-AF65-F5344CB8AC3E}">
        <p14:creationId xmlns:p14="http://schemas.microsoft.com/office/powerpoint/2010/main" val="2330684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14400" y="1359715"/>
            <a:ext cx="7559695" cy="4621169"/>
          </a:xfrm>
          <a:prstGeom prst="rect">
            <a:avLst/>
          </a:prstGeom>
        </p:spPr>
      </p:pic>
      <p:sp>
        <p:nvSpPr>
          <p:cNvPr id="2" name="Заголовок 1"/>
          <p:cNvSpPr>
            <a:spLocks noGrp="1"/>
          </p:cNvSpPr>
          <p:nvPr>
            <p:ph type="title"/>
          </p:nvPr>
        </p:nvSpPr>
        <p:spPr>
          <a:xfrm>
            <a:off x="685799" y="228600"/>
            <a:ext cx="7208847" cy="1765300"/>
          </a:xfrm>
        </p:spPr>
        <p:txBody>
          <a:bodyPr/>
          <a:lstStyle/>
          <a:p>
            <a:br>
              <a:rPr lang="ru-RU" dirty="0"/>
            </a:br>
            <a:endParaRPr lang="ru-RU" dirty="0"/>
          </a:p>
        </p:txBody>
      </p:sp>
      <p:sp>
        <p:nvSpPr>
          <p:cNvPr id="4" name="Объект 3"/>
          <p:cNvSpPr>
            <a:spLocks noGrp="1"/>
          </p:cNvSpPr>
          <p:nvPr>
            <p:ph idx="1"/>
          </p:nvPr>
        </p:nvSpPr>
        <p:spPr/>
        <p:txBody>
          <a:bodyPr/>
          <a:lstStyle/>
          <a:p>
            <a:endParaRPr lang="ru-RU" dirty="0"/>
          </a:p>
          <a:p>
            <a:endParaRPr lang="ru-RU" dirty="0"/>
          </a:p>
          <a:p>
            <a:endParaRPr lang="ru-RU" dirty="0"/>
          </a:p>
        </p:txBody>
      </p:sp>
      <p:pic>
        <p:nvPicPr>
          <p:cNvPr id="96260" name="Picture 4"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96" y="228600"/>
            <a:ext cx="714375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94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descr="Picture backgroun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6705600"/>
          </a:xfrm>
          <a:prstGeom prst="rect">
            <a:avLst/>
          </a:prstGeom>
          <a:noFill/>
          <a:ln>
            <a:noFill/>
          </a:ln>
        </p:spPr>
      </p:pic>
    </p:spTree>
    <p:extLst>
      <p:ext uri="{BB962C8B-B14F-4D97-AF65-F5344CB8AC3E}">
        <p14:creationId xmlns:p14="http://schemas.microsoft.com/office/powerpoint/2010/main" val="117981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 </a:t>
            </a:r>
          </a:p>
        </p:txBody>
      </p:sp>
      <p:sp>
        <p:nvSpPr>
          <p:cNvPr id="3" name="Объект 2"/>
          <p:cNvSpPr>
            <a:spLocks noGrp="1"/>
          </p:cNvSpPr>
          <p:nvPr>
            <p:ph idx="1"/>
          </p:nvPr>
        </p:nvSpPr>
        <p:spPr/>
        <p:txBody>
          <a:bodyPr/>
          <a:lstStyle/>
          <a:p>
            <a:endParaRPr lang="ru-RU" dirty="0"/>
          </a:p>
          <a:p>
            <a:r>
              <a:rPr lang="ru-RU" dirty="0"/>
              <a:t>Если предполагается приготовление тонкослойного препарата с помощью метода жидкостной цитологии, головку щетки отсоединяют от ручки и помещают в контейнер со стабилизирующим раствором. </a:t>
            </a:r>
          </a:p>
        </p:txBody>
      </p:sp>
      <p:pic>
        <p:nvPicPr>
          <p:cNvPr id="4" name="Рисунок 3"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0717"/>
            <a:ext cx="6248399" cy="2343883"/>
          </a:xfrm>
          <a:prstGeom prst="rect">
            <a:avLst/>
          </a:prstGeom>
          <a:noFill/>
          <a:ln>
            <a:noFill/>
          </a:ln>
        </p:spPr>
      </p:pic>
    </p:spTree>
    <p:extLst>
      <p:ext uri="{BB962C8B-B14F-4D97-AF65-F5344CB8AC3E}">
        <p14:creationId xmlns:p14="http://schemas.microsoft.com/office/powerpoint/2010/main" val="166765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831" y="304800"/>
            <a:ext cx="8229600" cy="1384300"/>
          </a:xfrm>
        </p:spPr>
        <p:txBody>
          <a:bodyPr/>
          <a:lstStyle/>
          <a:p>
            <a:r>
              <a:rPr lang="ru-RU" sz="3200" dirty="0"/>
              <a:t>Структура первичной заболеваемости   ЗНО женщины ( 2024 г.)</a:t>
            </a:r>
          </a:p>
        </p:txBody>
      </p:sp>
      <p:graphicFrame>
        <p:nvGraphicFramePr>
          <p:cNvPr id="4" name="Объект 3"/>
          <p:cNvGraphicFramePr>
            <a:graphicFrameLocks noGrp="1"/>
          </p:cNvGraphicFramePr>
          <p:nvPr>
            <p:ph idx="1"/>
            <p:extLst>
              <p:ext uri="{D42A27DB-BD31-4B8C-83A1-F6EECF244321}">
                <p14:modId xmlns:p14="http://schemas.microsoft.com/office/powerpoint/2010/main" val="1752375643"/>
              </p:ext>
            </p:extLst>
          </p:nvPr>
        </p:nvGraphicFramePr>
        <p:xfrm>
          <a:off x="381000" y="1828800"/>
          <a:ext cx="830580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486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ru-RU" dirty="0"/>
              <a:t>Приготовленный мазок подсушивают на воздухе. Стекло с высушенным мазком помещают в кювету и фиксируют 96% этиловым спиртом ректификатом в течение 5 мин. Готовый препарат поместить в индивидуальную упаковку (полиэтиленовый пакет), и отправить в лабораторию в течение 48 часов.</a:t>
            </a:r>
          </a:p>
        </p:txBody>
      </p:sp>
      <p:pic>
        <p:nvPicPr>
          <p:cNvPr id="4" name="Рисунок 3" descr="Picture backgroun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4050" y="69850"/>
            <a:ext cx="1682750" cy="1835150"/>
          </a:xfrm>
          <a:prstGeom prst="rect">
            <a:avLst/>
          </a:prstGeom>
          <a:noFill/>
          <a:ln>
            <a:noFill/>
          </a:ln>
        </p:spPr>
      </p:pic>
    </p:spTree>
    <p:extLst>
      <p:ext uri="{BB962C8B-B14F-4D97-AF65-F5344CB8AC3E}">
        <p14:creationId xmlns:p14="http://schemas.microsoft.com/office/powerpoint/2010/main" val="352868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descr="Picture backgroun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92100"/>
            <a:ext cx="8534400" cy="6261100"/>
          </a:xfrm>
          <a:prstGeom prst="rect">
            <a:avLst/>
          </a:prstGeom>
          <a:noFill/>
          <a:ln>
            <a:noFill/>
          </a:ln>
        </p:spPr>
      </p:pic>
    </p:spTree>
    <p:extLst>
      <p:ext uri="{BB962C8B-B14F-4D97-AF65-F5344CB8AC3E}">
        <p14:creationId xmlns:p14="http://schemas.microsoft.com/office/powerpoint/2010/main" val="108271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defRPr/>
            </a:pPr>
            <a:r>
              <a:rPr lang="ru-RU" sz="4000"/>
              <a:t>Двуручное гинекологическое обследование</a:t>
            </a:r>
          </a:p>
        </p:txBody>
      </p:sp>
      <p:sp>
        <p:nvSpPr>
          <p:cNvPr id="216067" name="Rectangle 3"/>
          <p:cNvSpPr>
            <a:spLocks noGrp="1" noChangeArrowheads="1"/>
          </p:cNvSpPr>
          <p:nvPr>
            <p:ph type="body" idx="1"/>
          </p:nvPr>
        </p:nvSpPr>
        <p:spPr/>
        <p:txBody>
          <a:bodyPr/>
          <a:lstStyle/>
          <a:p>
            <a:pPr eaLnBrk="1" hangingPunct="1">
              <a:lnSpc>
                <a:spcPct val="90000"/>
              </a:lnSpc>
              <a:defRPr/>
            </a:pPr>
            <a:r>
              <a:rPr lang="ru-RU" dirty="0"/>
              <a:t>Обращается внимание на величину, форму, плотность  шейки матки.</a:t>
            </a:r>
          </a:p>
          <a:p>
            <a:pPr eaLnBrk="1" hangingPunct="1">
              <a:lnSpc>
                <a:spcPct val="90000"/>
              </a:lnSpc>
              <a:defRPr/>
            </a:pPr>
            <a:r>
              <a:rPr lang="ru-RU" dirty="0"/>
              <a:t>Оценивается  консистенция и подвижность матки, положение </a:t>
            </a:r>
          </a:p>
          <a:p>
            <a:pPr marL="0" indent="0" eaLnBrk="1" hangingPunct="1">
              <a:lnSpc>
                <a:spcPct val="90000"/>
              </a:lnSpc>
              <a:buFontTx/>
              <a:buNone/>
              <a:defRPr/>
            </a:pPr>
            <a:r>
              <a:rPr lang="ru-RU" dirty="0"/>
              <a:t>матки в малом  тазу.</a:t>
            </a:r>
          </a:p>
          <a:p>
            <a:pPr eaLnBrk="1" hangingPunct="1">
              <a:lnSpc>
                <a:spcPct val="90000"/>
              </a:lnSpc>
              <a:defRPr/>
            </a:pPr>
            <a:r>
              <a:rPr lang="ru-RU" dirty="0"/>
              <a:t>Оценивается состояние </a:t>
            </a:r>
          </a:p>
          <a:p>
            <a:pPr marL="0" indent="0" eaLnBrk="1" hangingPunct="1">
              <a:lnSpc>
                <a:spcPct val="90000"/>
              </a:lnSpc>
              <a:buFontTx/>
              <a:buNone/>
              <a:defRPr/>
            </a:pPr>
            <a:r>
              <a:rPr lang="ru-RU" dirty="0"/>
              <a:t>придатков, наличие</a:t>
            </a:r>
          </a:p>
          <a:p>
            <a:pPr marL="0" indent="0" eaLnBrk="1" hangingPunct="1">
              <a:lnSpc>
                <a:spcPct val="90000"/>
              </a:lnSpc>
              <a:buFontTx/>
              <a:buNone/>
              <a:defRPr/>
            </a:pPr>
            <a:r>
              <a:rPr lang="ru-RU" dirty="0"/>
              <a:t> уплотнений и опухолей </a:t>
            </a:r>
          </a:p>
          <a:p>
            <a:pPr marL="0" indent="0" eaLnBrk="1" hangingPunct="1">
              <a:lnSpc>
                <a:spcPct val="90000"/>
              </a:lnSpc>
              <a:buFontTx/>
              <a:buNone/>
              <a:defRPr/>
            </a:pPr>
            <a:r>
              <a:rPr lang="ru-RU" dirty="0"/>
              <a:t>у стенок таза.</a:t>
            </a:r>
          </a:p>
        </p:txBody>
      </p:sp>
      <p:pic>
        <p:nvPicPr>
          <p:cNvPr id="62468" name="Рисунок 3" descr="бимануальное исследование мат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962400"/>
            <a:ext cx="30099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r>
              <a:rPr lang="ru-RU" sz="4000"/>
              <a:t>Двуручное гинекологическое обследование</a:t>
            </a:r>
          </a:p>
        </p:txBody>
      </p:sp>
      <p:sp>
        <p:nvSpPr>
          <p:cNvPr id="217091" name="Rectangle 3"/>
          <p:cNvSpPr>
            <a:spLocks noGrp="1" noChangeArrowheads="1"/>
          </p:cNvSpPr>
          <p:nvPr>
            <p:ph type="body" idx="1"/>
          </p:nvPr>
        </p:nvSpPr>
        <p:spPr/>
        <p:txBody>
          <a:bodyPr/>
          <a:lstStyle/>
          <a:p>
            <a:pPr eaLnBrk="1" hangingPunct="1">
              <a:defRPr/>
            </a:pPr>
            <a:r>
              <a:rPr lang="ru-RU" sz="2800" dirty="0"/>
              <a:t>Увеличение матки, неровная, узловатая поверхность характерны для фибромиомы.</a:t>
            </a:r>
          </a:p>
          <a:p>
            <a:pPr eaLnBrk="1" hangingPunct="1">
              <a:defRPr/>
            </a:pPr>
            <a:r>
              <a:rPr lang="ru-RU" sz="2800" dirty="0"/>
              <a:t>Опухолевые образования</a:t>
            </a:r>
          </a:p>
          <a:p>
            <a:pPr marL="0" indent="0" eaLnBrk="1" hangingPunct="1">
              <a:buFontTx/>
              <a:buNone/>
              <a:defRPr/>
            </a:pPr>
            <a:r>
              <a:rPr lang="ru-RU" sz="2800" dirty="0"/>
              <a:t> в области придатков и в </a:t>
            </a:r>
          </a:p>
          <a:p>
            <a:pPr marL="0" indent="0" eaLnBrk="1" hangingPunct="1">
              <a:buFontTx/>
              <a:buNone/>
              <a:defRPr/>
            </a:pPr>
            <a:r>
              <a:rPr lang="ru-RU" sz="2800" dirty="0"/>
              <a:t>заднем своде влагалища </a:t>
            </a:r>
          </a:p>
          <a:p>
            <a:pPr marL="0" indent="0" eaLnBrk="1" hangingPunct="1">
              <a:buFontTx/>
              <a:buNone/>
              <a:defRPr/>
            </a:pPr>
            <a:r>
              <a:rPr lang="ru-RU" sz="2800" dirty="0"/>
              <a:t>( </a:t>
            </a:r>
            <a:r>
              <a:rPr lang="en-US" sz="2800" dirty="0" err="1"/>
              <a:t>mts</a:t>
            </a:r>
            <a:r>
              <a:rPr lang="ru-RU" sz="2800" dirty="0"/>
              <a:t>    </a:t>
            </a:r>
            <a:r>
              <a:rPr lang="ru-RU" sz="2800" dirty="0" err="1"/>
              <a:t>Крукенберга</a:t>
            </a:r>
            <a:r>
              <a:rPr lang="ru-RU" sz="2800" dirty="0"/>
              <a:t>) </a:t>
            </a:r>
          </a:p>
          <a:p>
            <a:pPr marL="0" indent="0" eaLnBrk="1" hangingPunct="1">
              <a:buFontTx/>
              <a:buNone/>
              <a:defRPr/>
            </a:pPr>
            <a:r>
              <a:rPr lang="ru-RU" sz="2800" dirty="0"/>
              <a:t> подозрительны на наличие</a:t>
            </a:r>
          </a:p>
          <a:p>
            <a:pPr marL="0" indent="0" eaLnBrk="1" hangingPunct="1">
              <a:buFontTx/>
              <a:buNone/>
              <a:defRPr/>
            </a:pPr>
            <a:r>
              <a:rPr lang="ru-RU" sz="2800" dirty="0"/>
              <a:t> рака яичников</a:t>
            </a:r>
          </a:p>
        </p:txBody>
      </p:sp>
      <p:pic>
        <p:nvPicPr>
          <p:cNvPr id="63492" name="Рисунок 3" descr="https://i2.wp.com/infoniac.ru/upload/medialibrary/dbd/dbd07f6ae69d34ad4ebb43d9729b14c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86200"/>
            <a:ext cx="318135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defRPr/>
            </a:pPr>
            <a:r>
              <a:rPr lang="ru-RU" sz="4000"/>
              <a:t>Двуручное гинекологическое исследование</a:t>
            </a:r>
          </a:p>
        </p:txBody>
      </p:sp>
      <p:sp>
        <p:nvSpPr>
          <p:cNvPr id="218115" name="Rectangle 3"/>
          <p:cNvSpPr>
            <a:spLocks noGrp="1" noChangeArrowheads="1"/>
          </p:cNvSpPr>
          <p:nvPr>
            <p:ph type="body" idx="1"/>
          </p:nvPr>
        </p:nvSpPr>
        <p:spPr/>
        <p:txBody>
          <a:bodyPr/>
          <a:lstStyle/>
          <a:p>
            <a:pPr eaLnBrk="1" hangingPunct="1">
              <a:defRPr/>
            </a:pPr>
            <a:r>
              <a:rPr lang="ru-RU"/>
              <a:t>При обнаружении в малом тазу уплотнений с нечеткими контурами, при неясной пальпаторной картине ПАЦИЕНТКА ДОЛЖНА БЫТЬ НАПРАВЛЕНА К ГИНЕКОЛОГУ</a:t>
            </a:r>
          </a:p>
        </p:txBody>
      </p:sp>
      <p:pic>
        <p:nvPicPr>
          <p:cNvPr id="64516" name="Рисунок 3" descr="https://u-f.ru/sites/default/files/1_10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19600"/>
            <a:ext cx="35814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Рисунок 4" descr="https://go.imgsmail.ru/imgpreview?key=24da5eed62d4a558&amp;mb=imgdb_preview_ex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3429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Коротко- по гинекологическим локализациям. </a:t>
            </a:r>
          </a:p>
        </p:txBody>
      </p:sp>
      <p:pic>
        <p:nvPicPr>
          <p:cNvPr id="4" name="Объект 3" descr="Picture background"/>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066800"/>
            <a:ext cx="3810000" cy="2667000"/>
          </a:xfrm>
          <a:prstGeom prst="rect">
            <a:avLst/>
          </a:prstGeom>
          <a:noFill/>
          <a:ln>
            <a:noFill/>
          </a:ln>
        </p:spPr>
      </p:pic>
      <p:pic>
        <p:nvPicPr>
          <p:cNvPr id="5" name="Рисунок 4" descr="Picture background"/>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3228975" cy="2255520"/>
          </a:xfrm>
          <a:prstGeom prst="rect">
            <a:avLst/>
          </a:prstGeom>
          <a:noFill/>
          <a:ln>
            <a:noFill/>
          </a:ln>
        </p:spPr>
      </p:pic>
      <p:pic>
        <p:nvPicPr>
          <p:cNvPr id="6" name="Рисунок 5" descr="Picture backgrou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084320"/>
            <a:ext cx="3209290" cy="2406650"/>
          </a:xfrm>
          <a:prstGeom prst="rect">
            <a:avLst/>
          </a:prstGeom>
          <a:noFill/>
          <a:ln>
            <a:noFill/>
          </a:ln>
        </p:spPr>
      </p:pic>
      <p:pic>
        <p:nvPicPr>
          <p:cNvPr id="7" name="Рисунок 6" descr="карцинома вульвы"/>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541520"/>
            <a:ext cx="2505075" cy="2147570"/>
          </a:xfrm>
          <a:prstGeom prst="rect">
            <a:avLst/>
          </a:prstGeom>
          <a:noFill/>
          <a:ln>
            <a:noFill/>
          </a:ln>
        </p:spPr>
      </p:pic>
    </p:spTree>
    <p:extLst>
      <p:ext uri="{BB962C8B-B14F-4D97-AF65-F5344CB8AC3E}">
        <p14:creationId xmlns:p14="http://schemas.microsoft.com/office/powerpoint/2010/main" val="888843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84213" y="1196975"/>
            <a:ext cx="8208962" cy="4471988"/>
          </a:xfrm>
          <a:prstGeom prst="rect">
            <a:avLst/>
          </a:prstGeom>
          <a:noFill/>
          <a:ln>
            <a:noFill/>
          </a:ln>
          <a:effectLst/>
        </p:spPr>
        <p:txBody>
          <a:bodyPr/>
          <a:lstStyle/>
          <a:p>
            <a:pPr marL="342900" indent="-342900" eaLnBrk="1" hangingPunct="1">
              <a:lnSpc>
                <a:spcPct val="130000"/>
              </a:lnSpc>
              <a:spcBef>
                <a:spcPct val="20000"/>
              </a:spcBef>
              <a:buClr>
                <a:schemeClr val="bg1"/>
              </a:buClr>
              <a:buSzPct val="120000"/>
              <a:defRPr/>
            </a:pPr>
            <a:r>
              <a:rPr lang="ru-RU" sz="2800" b="1" i="1" dirty="0">
                <a:solidFill>
                  <a:schemeClr val="bg1"/>
                </a:solidFill>
                <a:effectLst>
                  <a:outerShdw blurRad="38100" dist="38100" dir="2700000" algn="tl">
                    <a:srgbClr val="000000"/>
                  </a:outerShdw>
                </a:effectLst>
              </a:rPr>
              <a:t>   </a:t>
            </a:r>
            <a:r>
              <a:rPr lang="ru-RU" sz="2800" b="1" i="1" dirty="0">
                <a:effectLst>
                  <a:outerShdw blurRad="38100" dist="38100" dir="2700000" algn="tl">
                    <a:srgbClr val="000000"/>
                  </a:outerShdw>
                </a:effectLst>
              </a:rPr>
              <a:t>Рак шейки матки занимает первое место </a:t>
            </a:r>
            <a:r>
              <a:rPr lang="ru-RU" sz="2800" b="1" i="1" u="sng" dirty="0">
                <a:effectLst>
                  <a:outerShdw blurRad="38100" dist="38100" dir="2700000" algn="tl">
                    <a:srgbClr val="000000"/>
                  </a:outerShdw>
                </a:effectLst>
              </a:rPr>
              <a:t>в мире </a:t>
            </a:r>
            <a:r>
              <a:rPr lang="ru-RU" sz="2800" b="1" i="1" dirty="0">
                <a:effectLst>
                  <a:outerShdw blurRad="38100" dist="38100" dir="2700000" algn="tl">
                    <a:srgbClr val="000000"/>
                  </a:outerShdw>
                </a:effectLst>
              </a:rPr>
              <a:t>среди всех   новообразований женских половых органов</a:t>
            </a:r>
          </a:p>
          <a:p>
            <a:pPr marL="342900" indent="-342900" eaLnBrk="1" hangingPunct="1">
              <a:lnSpc>
                <a:spcPct val="130000"/>
              </a:lnSpc>
              <a:spcBef>
                <a:spcPct val="20000"/>
              </a:spcBef>
              <a:buClr>
                <a:schemeClr val="bg1"/>
              </a:buClr>
              <a:buSzPct val="120000"/>
              <a:defRPr/>
            </a:pPr>
            <a:r>
              <a:rPr lang="ru-RU" sz="2800" b="1" i="1" dirty="0">
                <a:effectLst>
                  <a:outerShdw blurRad="38100" dist="38100" dir="2700000" algn="tl">
                    <a:srgbClr val="000000"/>
                  </a:outerShdw>
                </a:effectLst>
              </a:rPr>
              <a:t>   По данным ВОЗ ежегодно выявляется 470 000 новых </a:t>
            </a:r>
          </a:p>
          <a:p>
            <a:pPr marL="342900" indent="-342900" eaLnBrk="1" hangingPunct="1">
              <a:lnSpc>
                <a:spcPct val="130000"/>
              </a:lnSpc>
              <a:spcBef>
                <a:spcPct val="20000"/>
              </a:spcBef>
              <a:buClr>
                <a:schemeClr val="bg1"/>
              </a:buClr>
              <a:buSzPct val="120000"/>
              <a:defRPr/>
            </a:pPr>
            <a:r>
              <a:rPr lang="ru-RU" sz="2800" b="1" i="1" dirty="0">
                <a:effectLst>
                  <a:outerShdw blurRad="38100" dist="38100" dir="2700000" algn="tl">
                    <a:srgbClr val="000000"/>
                  </a:outerShdw>
                </a:effectLst>
              </a:rPr>
              <a:t>случаев</a:t>
            </a:r>
          </a:p>
          <a:p>
            <a:pPr marL="342900" indent="-342900" eaLnBrk="1" hangingPunct="1">
              <a:lnSpc>
                <a:spcPct val="130000"/>
              </a:lnSpc>
              <a:spcBef>
                <a:spcPct val="20000"/>
              </a:spcBef>
              <a:buClr>
                <a:schemeClr val="bg1"/>
              </a:buClr>
              <a:buSzPct val="120000"/>
              <a:defRPr/>
            </a:pPr>
            <a:r>
              <a:rPr lang="ru-RU" sz="2800" b="1" i="1" dirty="0">
                <a:effectLst>
                  <a:outerShdw blurRad="38100" dist="38100" dir="2700000" algn="tl">
                    <a:srgbClr val="000000"/>
                  </a:outerShdw>
                </a:effectLst>
              </a:rPr>
              <a:t> заболевания</a:t>
            </a:r>
          </a:p>
        </p:txBody>
      </p:sp>
      <p:sp>
        <p:nvSpPr>
          <p:cNvPr id="65539" name="Oval 3"/>
          <p:cNvSpPr>
            <a:spLocks noChangeArrowheads="1"/>
          </p:cNvSpPr>
          <p:nvPr/>
        </p:nvSpPr>
        <p:spPr bwMode="auto">
          <a:xfrm>
            <a:off x="468313" y="3789363"/>
            <a:ext cx="360362" cy="360362"/>
          </a:xfrm>
          <a:prstGeom prst="ellipse">
            <a:avLst/>
          </a:prstGeom>
          <a:gradFill rotWithShape="1">
            <a:gsLst>
              <a:gs pos="0">
                <a:srgbClr val="007676"/>
              </a:gs>
              <a:gs pos="50000">
                <a:srgbClr val="00FFFF"/>
              </a:gs>
              <a:gs pos="100000">
                <a:srgbClr val="007676"/>
              </a:gs>
            </a:gsLst>
            <a:lin ang="0" scaled="1"/>
          </a:gradFill>
          <a:ln w="9525">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sp>
        <p:nvSpPr>
          <p:cNvPr id="65540" name="Oval 4"/>
          <p:cNvSpPr>
            <a:spLocks noChangeArrowheads="1"/>
          </p:cNvSpPr>
          <p:nvPr/>
        </p:nvSpPr>
        <p:spPr bwMode="auto">
          <a:xfrm>
            <a:off x="468313" y="1412875"/>
            <a:ext cx="360362" cy="360363"/>
          </a:xfrm>
          <a:prstGeom prst="ellipse">
            <a:avLst/>
          </a:prstGeom>
          <a:gradFill rotWithShape="1">
            <a:gsLst>
              <a:gs pos="0">
                <a:srgbClr val="007676"/>
              </a:gs>
              <a:gs pos="50000">
                <a:srgbClr val="00FFFF"/>
              </a:gs>
              <a:gs pos="100000">
                <a:srgbClr val="007676"/>
              </a:gs>
            </a:gsLst>
            <a:lin ang="0" scaled="1"/>
          </a:gradFill>
          <a:ln w="9525">
            <a:solidFill>
              <a:schemeClr val="tx1"/>
            </a:solidFill>
            <a:round/>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pic>
        <p:nvPicPr>
          <p:cNvPr id="65541" name="Picture 5" descr="ОНКОЦЕ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0"/>
            <a:ext cx="3698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Рисунок 5" descr="http://ginekola.ru/wp-content/uploads/userfiles/50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3973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ru-RU" dirty="0"/>
              <a:t>Рак шейки матки-</a:t>
            </a:r>
            <a:endParaRPr lang="en-GB" dirty="0"/>
          </a:p>
        </p:txBody>
      </p:sp>
      <p:sp>
        <p:nvSpPr>
          <p:cNvPr id="59395" name="Rectangle 3"/>
          <p:cNvSpPr>
            <a:spLocks noGrp="1" noChangeArrowheads="1"/>
          </p:cNvSpPr>
          <p:nvPr>
            <p:ph type="body" idx="1"/>
          </p:nvPr>
        </p:nvSpPr>
        <p:spPr/>
        <p:txBody>
          <a:bodyPr/>
          <a:lstStyle/>
          <a:p>
            <a:pPr eaLnBrk="1" hangingPunct="1">
              <a:lnSpc>
                <a:spcPct val="90000"/>
              </a:lnSpc>
              <a:buFontTx/>
              <a:buNone/>
              <a:defRPr/>
            </a:pPr>
            <a:r>
              <a:rPr lang="ru-RU" dirty="0"/>
              <a:t> злокачественная</a:t>
            </a:r>
          </a:p>
          <a:p>
            <a:pPr eaLnBrk="1" hangingPunct="1">
              <a:lnSpc>
                <a:spcPct val="90000"/>
              </a:lnSpc>
              <a:buFontTx/>
              <a:buNone/>
              <a:defRPr/>
            </a:pPr>
            <a:r>
              <a:rPr lang="ru-RU" dirty="0"/>
              <a:t> опухоль, развивающаяся</a:t>
            </a:r>
          </a:p>
          <a:p>
            <a:pPr eaLnBrk="1" hangingPunct="1">
              <a:lnSpc>
                <a:spcPct val="90000"/>
              </a:lnSpc>
              <a:buFontTx/>
              <a:buNone/>
              <a:defRPr/>
            </a:pPr>
            <a:r>
              <a:rPr lang="ru-RU" dirty="0"/>
              <a:t> из эпителиальных клеток  шейки матки.</a:t>
            </a:r>
          </a:p>
          <a:p>
            <a:pPr eaLnBrk="1" hangingPunct="1">
              <a:lnSpc>
                <a:spcPct val="90000"/>
              </a:lnSpc>
              <a:buFontTx/>
              <a:buNone/>
              <a:defRPr/>
            </a:pPr>
            <a:endParaRPr lang="ru-RU" dirty="0"/>
          </a:p>
          <a:p>
            <a:pPr eaLnBrk="1" hangingPunct="1">
              <a:lnSpc>
                <a:spcPct val="90000"/>
              </a:lnSpc>
              <a:buFontTx/>
              <a:buNone/>
              <a:defRPr/>
            </a:pPr>
            <a:r>
              <a:rPr lang="ru-RU" dirty="0"/>
              <a:t>Рак шейки матки – одна из самых распространенных локализаций рака во многих странах: на его долю приходится около 25% всех опухолей у женщин.</a:t>
            </a:r>
          </a:p>
          <a:p>
            <a:pPr eaLnBrk="1" hangingPunct="1">
              <a:lnSpc>
                <a:spcPct val="90000"/>
              </a:lnSpc>
              <a:buFontTx/>
              <a:buNone/>
              <a:defRPr/>
            </a:pPr>
            <a:endParaRPr lang="ru-RU" dirty="0"/>
          </a:p>
          <a:p>
            <a:pPr eaLnBrk="1" hangingPunct="1">
              <a:lnSpc>
                <a:spcPct val="90000"/>
              </a:lnSpc>
              <a:buFontTx/>
              <a:buNone/>
              <a:defRPr/>
            </a:pPr>
            <a:endParaRPr lang="ru-RU" dirty="0"/>
          </a:p>
          <a:p>
            <a:pPr eaLnBrk="1" hangingPunct="1">
              <a:lnSpc>
                <a:spcPct val="90000"/>
              </a:lnSpc>
              <a:buFontTx/>
              <a:buNone/>
              <a:defRPr/>
            </a:pPr>
            <a:endParaRPr lang="ru-RU" dirty="0"/>
          </a:p>
          <a:p>
            <a:pPr eaLnBrk="1" hangingPunct="1">
              <a:lnSpc>
                <a:spcPct val="90000"/>
              </a:lnSpc>
              <a:buFontTx/>
              <a:buNone/>
              <a:defRPr/>
            </a:pPr>
            <a:endParaRPr lang="ru-RU" dirty="0"/>
          </a:p>
          <a:p>
            <a:pPr eaLnBrk="1" hangingPunct="1">
              <a:lnSpc>
                <a:spcPct val="90000"/>
              </a:lnSpc>
              <a:buFontTx/>
              <a:buNone/>
              <a:defRPr/>
            </a:pPr>
            <a:endParaRPr lang="ru-RU" dirty="0"/>
          </a:p>
          <a:p>
            <a:pPr eaLnBrk="1" hangingPunct="1">
              <a:lnSpc>
                <a:spcPct val="90000"/>
              </a:lnSpc>
              <a:buFontTx/>
              <a:buNone/>
              <a:defRPr/>
            </a:pPr>
            <a:endParaRPr lang="en-GB" dirty="0"/>
          </a:p>
        </p:txBody>
      </p:sp>
      <p:pic>
        <p:nvPicPr>
          <p:cNvPr id="66564" name="Рисунок 3" descr="http://profilaktika-zabolevanij.ru/wp-content/uploads/2018/03/profilaktika-raka-shejki-mat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92100"/>
            <a:ext cx="3581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defRPr/>
            </a:pPr>
            <a:r>
              <a:rPr lang="ru-RU" sz="4000" u="sng"/>
              <a:t>Этиологические факторы возникновения РШМ</a:t>
            </a:r>
          </a:p>
        </p:txBody>
      </p:sp>
      <p:sp>
        <p:nvSpPr>
          <p:cNvPr id="199683" name="Rectangle 3"/>
          <p:cNvSpPr>
            <a:spLocks noGrp="1" noChangeArrowheads="1"/>
          </p:cNvSpPr>
          <p:nvPr>
            <p:ph type="body" idx="1"/>
          </p:nvPr>
        </p:nvSpPr>
        <p:spPr/>
        <p:txBody>
          <a:bodyPr/>
          <a:lstStyle/>
          <a:p>
            <a:pPr eaLnBrk="1" hangingPunct="1">
              <a:buFontTx/>
              <a:buNone/>
              <a:defRPr/>
            </a:pPr>
            <a:r>
              <a:rPr lang="ru-RU"/>
              <a:t>-раннее начало половой жизни</a:t>
            </a:r>
          </a:p>
          <a:p>
            <a:pPr eaLnBrk="1" hangingPunct="1">
              <a:buFontTx/>
              <a:buNone/>
              <a:defRPr/>
            </a:pPr>
            <a:r>
              <a:rPr lang="ru-RU"/>
              <a:t>-Ранние первые роды</a:t>
            </a:r>
          </a:p>
          <a:p>
            <a:pPr eaLnBrk="1" hangingPunct="1">
              <a:buFontTx/>
              <a:buNone/>
              <a:defRPr/>
            </a:pPr>
            <a:r>
              <a:rPr lang="ru-RU"/>
              <a:t>-частая смена половых партнеров</a:t>
            </a:r>
          </a:p>
          <a:p>
            <a:pPr eaLnBrk="1" hangingPunct="1">
              <a:buFontTx/>
              <a:buNone/>
              <a:defRPr/>
            </a:pPr>
            <a:r>
              <a:rPr lang="ru-RU"/>
              <a:t>-отказ от контрацептивов « барьерного» типа</a:t>
            </a:r>
          </a:p>
          <a:p>
            <a:pPr eaLnBrk="1" hangingPunct="1">
              <a:buFontTx/>
              <a:buNone/>
              <a:defRPr/>
            </a:pPr>
            <a:r>
              <a:rPr lang="ru-RU"/>
              <a:t>-отсутствие профилактических обследований</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120676"/>
          </a:xfrm>
        </p:spPr>
        <p:txBody>
          <a:bodyPr>
            <a:noAutofit/>
          </a:bodyPr>
          <a:lstStyle/>
          <a:p>
            <a:pPr eaLnBrk="1" hangingPunct="1">
              <a:defRPr/>
            </a:pPr>
            <a:r>
              <a:rPr lang="ru-RU" sz="2800" dirty="0"/>
              <a:t>В последнее время актуален осмотр более молодого контингента в связи с крайне ранним началом половой жизни</a:t>
            </a:r>
          </a:p>
        </p:txBody>
      </p:sp>
      <p:sp>
        <p:nvSpPr>
          <p:cNvPr id="69635" name="Текст 3"/>
          <p:cNvSpPr>
            <a:spLocks noGrp="1"/>
          </p:cNvSpPr>
          <p:nvPr>
            <p:ph type="body" sz="half" idx="2"/>
          </p:nvPr>
        </p:nvSpPr>
        <p:spPr>
          <a:xfrm>
            <a:off x="533400" y="5373688"/>
            <a:ext cx="8153400" cy="646112"/>
          </a:xfrm>
        </p:spPr>
        <p:txBody>
          <a:bodyPr/>
          <a:lstStyle/>
          <a:p>
            <a:pPr eaLnBrk="1" hangingPunct="1"/>
            <a:r>
              <a:rPr lang="ru-RU" altLang="ru-RU" sz="4000"/>
              <a:t>100 лет назад.                  Наши дни…</a:t>
            </a:r>
          </a:p>
        </p:txBody>
      </p:sp>
      <p:pic>
        <p:nvPicPr>
          <p:cNvPr id="69636" name="Место для изображения из Интернета 4" descr="http://hosdom.ru/wp-content/uploads/2012/08/0_130ee_24f75826_XL.jpg"/>
          <p:cNvPicPr>
            <a:picLocks noGrp="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3400" y="1676400"/>
            <a:ext cx="3317875" cy="3840163"/>
          </a:xfrm>
        </p:spPr>
      </p:pic>
      <p:pic>
        <p:nvPicPr>
          <p:cNvPr id="69637" name="Picture 2" descr="http://cn12.nevsedoma.com.ua/photo/139/3/012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916113"/>
            <a:ext cx="41227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Выявление ЗНО при проведении </a:t>
            </a:r>
            <a:r>
              <a:rPr lang="ru-RU" dirty="0" err="1"/>
              <a:t>профосмотров</a:t>
            </a:r>
            <a:r>
              <a:rPr lang="ru-RU" dirty="0"/>
              <a:t> </a:t>
            </a:r>
          </a:p>
        </p:txBody>
      </p:sp>
      <p:sp>
        <p:nvSpPr>
          <p:cNvPr id="7" name="Объект 6"/>
          <p:cNvSpPr>
            <a:spLocks noGrp="1"/>
          </p:cNvSpPr>
          <p:nvPr>
            <p:ph idx="1"/>
          </p:nvPr>
        </p:nvSpPr>
        <p:spPr/>
        <p:txBody>
          <a:bodyPr/>
          <a:lstStyle/>
          <a:p>
            <a:r>
              <a:rPr lang="ru-RU" dirty="0">
                <a:solidFill>
                  <a:srgbClr val="000000"/>
                </a:solidFill>
                <a:effectLst/>
                <a:latin typeface="Courier New" panose="02070309020205020404" pitchFamily="49" charset="0"/>
                <a:ea typeface="Courier New" panose="02070309020205020404" pitchFamily="49" charset="0"/>
              </a:rPr>
              <a:t> Для проведения профилактических осмотров населения при поликлиниках краевых медицинских организаций в 77 медицинских организациях функционирует 129 смотровых кабинетов</a:t>
            </a:r>
            <a:r>
              <a:rPr lang="ru-RU" b="1" dirty="0">
                <a:solidFill>
                  <a:srgbClr val="000000"/>
                </a:solidFill>
                <a:effectLst/>
                <a:latin typeface="Courier New" panose="02070309020205020404" pitchFamily="49" charset="0"/>
                <a:ea typeface="Courier New" panose="02070309020205020404" pitchFamily="49" charset="0"/>
              </a:rPr>
              <a:t>, </a:t>
            </a:r>
            <a:r>
              <a:rPr lang="ru-RU" dirty="0">
                <a:solidFill>
                  <a:srgbClr val="000000"/>
                </a:solidFill>
                <a:effectLst/>
                <a:latin typeface="Courier New" panose="02070309020205020404" pitchFamily="49" charset="0"/>
                <a:ea typeface="Courier New" panose="02070309020205020404" pitchFamily="49" charset="0"/>
              </a:rPr>
              <a:t>в том числе мужских – 34 .</a:t>
            </a:r>
            <a:endParaRPr lang="ru-RU" dirty="0"/>
          </a:p>
        </p:txBody>
      </p:sp>
    </p:spTree>
    <p:extLst>
      <p:ext uri="{BB962C8B-B14F-4D97-AF65-F5344CB8AC3E}">
        <p14:creationId xmlns:p14="http://schemas.microsoft.com/office/powerpoint/2010/main" val="2717620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p:cNvSpPr>
            <a:spLocks noGrp="1"/>
          </p:cNvSpPr>
          <p:nvPr>
            <p:ph type="title"/>
          </p:nvPr>
        </p:nvSpPr>
        <p:spPr/>
        <p:txBody>
          <a:bodyPr/>
          <a:lstStyle/>
          <a:p>
            <a:pPr eaLnBrk="1" hangingPunct="1"/>
            <a:r>
              <a:rPr lang="ru-RU" altLang="ru-RU" sz="3200"/>
              <a:t>В возрастной группе 15—39 лет</a:t>
            </a:r>
            <a:br>
              <a:rPr lang="ru-RU" altLang="ru-RU" sz="3200"/>
            </a:br>
            <a:r>
              <a:rPr lang="ru-RU" altLang="ru-RU" sz="3200"/>
              <a:t>заболеваемость РШМ была максимальной</a:t>
            </a:r>
          </a:p>
        </p:txBody>
      </p:sp>
      <p:sp>
        <p:nvSpPr>
          <p:cNvPr id="70659" name="Содержимое 2"/>
          <p:cNvSpPr>
            <a:spLocks noGrp="1"/>
          </p:cNvSpPr>
          <p:nvPr>
            <p:ph idx="1"/>
          </p:nvPr>
        </p:nvSpPr>
        <p:spPr/>
        <p:txBody>
          <a:bodyPr/>
          <a:lstStyle/>
          <a:p>
            <a:pPr eaLnBrk="1" hangingPunct="1">
              <a:buFont typeface="Arial" panose="020B0604020202020204" pitchFamily="34" charset="0"/>
              <a:buNone/>
            </a:pPr>
            <a:r>
              <a:rPr lang="ru-RU" altLang="ru-RU"/>
              <a:t>(22,3%) по сравнению с другими</a:t>
            </a:r>
          </a:p>
          <a:p>
            <a:pPr eaLnBrk="1" hangingPunct="1">
              <a:buFont typeface="Arial" panose="020B0604020202020204" pitchFamily="34" charset="0"/>
              <a:buNone/>
            </a:pPr>
            <a:r>
              <a:rPr lang="ru-RU" altLang="ru-RU"/>
              <a:t>возрастными группами .</a:t>
            </a:r>
          </a:p>
          <a:p>
            <a:pPr eaLnBrk="1" hangingPunct="1"/>
            <a:endParaRPr lang="ru-RU" altLang="ru-RU"/>
          </a:p>
        </p:txBody>
      </p:sp>
      <p:pic>
        <p:nvPicPr>
          <p:cNvPr id="70660" name="Рисунок 4" descr="Паракератоз – это фоновое заболевание, которое наблюдается после травмирования шейки матки во время родов, прерывания беременности, установки ВМС, инфекционных процессов, эктопии. Различают несколько видов кератоза, некоторые из них не являются опасными, другие представляют серьезную угрозу здоровью женщины. Нарушение процесса ороговения эпителиального слоя цервикального канала считается предраковым состоянием, поэтому женщину обследуют и ставят на учет к онкологу. Что такое паракератоз? Симптомы заболевания Паракератоз шейки матки различают по форме проявления и по причине возникновения. Существует мнение, что при недостатке микроэлемента цинка риск возникновения данной патологии увеличивается. При различных кожных заболеваниях возможно развитие кератоза в цервикальном канале, как сопутствующего процесса. Наиболее часто паракератоз эпителия шейки матки начинается при наличии вирусного инфицирования. Это может быть вирус папилломы человека (ВПЧ) онкогенного типа. В результат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2786063"/>
            <a:ext cx="4460875"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Рисунок 5" descr="https://i.pinimg.com/736x/5c/47/12/5c471284b0188ddbc75ae1b0793fc1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69" y="3048000"/>
            <a:ext cx="2942466"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179388"/>
            <a:ext cx="6788150" cy="936625"/>
          </a:xfrm>
        </p:spPr>
        <p:txBody>
          <a:bodyPr/>
          <a:lstStyle/>
          <a:p>
            <a:pPr eaLnBrk="1" hangingPunct="1">
              <a:defRPr/>
            </a:pPr>
            <a:r>
              <a:rPr lang="ru-RU"/>
              <a:t>      Эпидемиология</a:t>
            </a:r>
          </a:p>
        </p:txBody>
      </p:sp>
      <p:sp>
        <p:nvSpPr>
          <p:cNvPr id="66563" name="Rectangle 3"/>
          <p:cNvSpPr>
            <a:spLocks noChangeArrowheads="1"/>
          </p:cNvSpPr>
          <p:nvPr/>
        </p:nvSpPr>
        <p:spPr bwMode="auto">
          <a:xfrm>
            <a:off x="228600" y="1196975"/>
            <a:ext cx="8915400" cy="5378450"/>
          </a:xfrm>
          <a:prstGeom prst="rect">
            <a:avLst/>
          </a:prstGeom>
          <a:noFill/>
          <a:ln>
            <a:noFill/>
          </a:ln>
          <a:effectLst/>
        </p:spPr>
        <p:txBody>
          <a:bodyPr/>
          <a:lstStyle/>
          <a:p>
            <a:pPr marL="284163" indent="-284163" defTabSz="796925" eaLnBrk="1" hangingPunct="1">
              <a:spcBef>
                <a:spcPct val="20000"/>
              </a:spcBef>
              <a:buClr>
                <a:schemeClr val="hlink"/>
              </a:buClr>
              <a:buSzPct val="120000"/>
              <a:buFontTx/>
              <a:buChar char="•"/>
              <a:defRPr/>
            </a:pPr>
            <a:endParaRPr lang="en-GB" sz="3000">
              <a:effectLst>
                <a:outerShdw blurRad="38100" dist="38100" dir="2700000" algn="tl">
                  <a:srgbClr val="000000"/>
                </a:outerShdw>
              </a:effectLst>
            </a:endParaRPr>
          </a:p>
        </p:txBody>
      </p:sp>
      <p:sp>
        <p:nvSpPr>
          <p:cNvPr id="66564" name="Rectangle 4"/>
          <p:cNvSpPr>
            <a:spLocks noChangeArrowheads="1"/>
          </p:cNvSpPr>
          <p:nvPr/>
        </p:nvSpPr>
        <p:spPr bwMode="auto">
          <a:xfrm>
            <a:off x="228600" y="1479550"/>
            <a:ext cx="8639175" cy="4878388"/>
          </a:xfrm>
          <a:prstGeom prst="rect">
            <a:avLst/>
          </a:prstGeom>
          <a:noFill/>
          <a:ln>
            <a:noFill/>
          </a:ln>
          <a:effectLst/>
        </p:spPr>
        <p:txBody>
          <a:bodyPr/>
          <a:lstStyle/>
          <a:p>
            <a:pPr marL="284163" indent="-284163" defTabSz="796925" eaLnBrk="1" hangingPunct="1">
              <a:spcBef>
                <a:spcPct val="20000"/>
              </a:spcBef>
              <a:buClr>
                <a:schemeClr val="hlink"/>
              </a:buClr>
              <a:buSzPct val="120000"/>
              <a:buFontTx/>
              <a:buChar char="•"/>
              <a:defRPr/>
            </a:pPr>
            <a:endParaRPr lang="en-GB" sz="3000">
              <a:effectLst>
                <a:outerShdw blurRad="38100" dist="38100" dir="2700000" algn="tl">
                  <a:srgbClr val="000000"/>
                </a:outerShdw>
              </a:effectLst>
            </a:endParaRPr>
          </a:p>
        </p:txBody>
      </p:sp>
      <p:sp>
        <p:nvSpPr>
          <p:cNvPr id="66565" name="Rectangle 5"/>
          <p:cNvSpPr>
            <a:spLocks noChangeArrowheads="1"/>
          </p:cNvSpPr>
          <p:nvPr/>
        </p:nvSpPr>
        <p:spPr bwMode="auto">
          <a:xfrm>
            <a:off x="190500" y="1390650"/>
            <a:ext cx="8437563" cy="4878388"/>
          </a:xfrm>
          <a:prstGeom prst="rect">
            <a:avLst/>
          </a:prstGeom>
          <a:noFill/>
          <a:ln>
            <a:noFill/>
          </a:ln>
          <a:effectLst/>
        </p:spPr>
        <p:txBody>
          <a:bodyPr/>
          <a:lstStyle/>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Известны следующие факторы риска</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 рака</a:t>
            </a:r>
            <a:r>
              <a:rPr lang="en-US" sz="2900">
                <a:effectLst>
                  <a:outerShdw blurRad="38100" dist="38100" dir="2700000" algn="tl">
                    <a:srgbClr val="000000"/>
                  </a:outerShdw>
                </a:effectLst>
              </a:rPr>
              <a:t> </a:t>
            </a:r>
            <a:r>
              <a:rPr lang="ru-RU" sz="2900">
                <a:effectLst>
                  <a:outerShdw blurRad="38100" dist="38100" dir="2700000" algn="tl">
                    <a:srgbClr val="000000"/>
                  </a:outerShdw>
                </a:effectLst>
              </a:rPr>
              <a:t> шейки матки.</a:t>
            </a:r>
          </a:p>
          <a:p>
            <a:pPr marL="284163" indent="-284163" defTabSz="796925" eaLnBrk="1" hangingPunct="1">
              <a:spcBef>
                <a:spcPct val="20000"/>
              </a:spcBef>
              <a:buClr>
                <a:schemeClr val="hlink"/>
              </a:buClr>
              <a:buSzPct val="120000"/>
              <a:buFontTx/>
              <a:buChar char="-"/>
              <a:defRPr/>
            </a:pPr>
            <a:r>
              <a:rPr lang="ru-RU" sz="2900">
                <a:effectLst>
                  <a:outerShdw blurRad="38100" dist="38100" dir="2700000" algn="tl">
                    <a:srgbClr val="000000"/>
                  </a:outerShdw>
                </a:effectLst>
              </a:rPr>
              <a:t>Инфицирование штаммами </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вируса папилломы человека</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высокого онкогенного риска </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 штаммы 16,18,31,33,45 и др.),</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которое обычно происходит </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половым путем – важнейший фактор </a:t>
            </a:r>
            <a:endParaRPr lang="en-US" sz="2900">
              <a:effectLst>
                <a:outerShdw blurRad="38100" dist="38100" dir="2700000" algn="tl">
                  <a:srgbClr val="000000"/>
                </a:outerShdw>
              </a:effectLst>
            </a:endParaRPr>
          </a:p>
          <a:p>
            <a:pPr marL="284163" indent="-284163" defTabSz="796925" eaLnBrk="1" hangingPunct="1">
              <a:spcBef>
                <a:spcPct val="20000"/>
              </a:spcBef>
              <a:buClr>
                <a:schemeClr val="hlink"/>
              </a:buClr>
              <a:buSzPct val="120000"/>
              <a:defRPr/>
            </a:pPr>
            <a:r>
              <a:rPr lang="ru-RU" sz="2900">
                <a:effectLst>
                  <a:outerShdw blurRad="38100" dist="38100" dir="2700000" algn="tl">
                    <a:srgbClr val="000000"/>
                  </a:outerShdw>
                </a:effectLst>
              </a:rPr>
              <a:t>риска развития рака шейки матки.</a:t>
            </a:r>
          </a:p>
        </p:txBody>
      </p:sp>
      <p:pic>
        <p:nvPicPr>
          <p:cNvPr id="716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388" y="0"/>
            <a:ext cx="2360612"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2151063"/>
            <a:ext cx="23558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575" y="4697413"/>
            <a:ext cx="23844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ru-RU"/>
              <a:t>Течение заболевания от инфицирования до рака шейки матки</a:t>
            </a:r>
            <a:endParaRPr lang="en-US"/>
          </a:p>
        </p:txBody>
      </p:sp>
      <p:pic>
        <p:nvPicPr>
          <p:cNvPr id="72707" name="Picture 3" descr="FIGURE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608138"/>
            <a:ext cx="15240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p:cNvSpPr txBox="1">
            <a:spLocks noChangeArrowheads="1"/>
          </p:cNvSpPr>
          <p:nvPr/>
        </p:nvSpPr>
        <p:spPr bwMode="auto">
          <a:xfrm>
            <a:off x="461963" y="4364038"/>
            <a:ext cx="13017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400">
                <a:solidFill>
                  <a:srgbClr val="6F003F"/>
                </a:solidFill>
                <a:latin typeface="GillSans" pitchFamily="34" charset="0"/>
              </a:rPr>
              <a:t>Нормальный </a:t>
            </a:r>
          </a:p>
          <a:p>
            <a:pPr algn="ctr" eaLnBrk="1" hangingPunct="1">
              <a:spcBef>
                <a:spcPct val="0"/>
              </a:spcBef>
              <a:buClrTx/>
              <a:buSzTx/>
              <a:buFontTx/>
              <a:buNone/>
            </a:pPr>
            <a:r>
              <a:rPr lang="ru-RU" altLang="ru-RU" sz="1400">
                <a:solidFill>
                  <a:srgbClr val="6F003F"/>
                </a:solidFill>
                <a:latin typeface="GillSans" pitchFamily="34" charset="0"/>
              </a:rPr>
              <a:t>эпителий</a:t>
            </a:r>
            <a:endParaRPr lang="de-DE" altLang="ru-RU" sz="1400">
              <a:solidFill>
                <a:srgbClr val="6F003F"/>
              </a:solidFill>
              <a:latin typeface="GillSans" pitchFamily="34" charset="0"/>
            </a:endParaRPr>
          </a:p>
        </p:txBody>
      </p:sp>
      <p:pic>
        <p:nvPicPr>
          <p:cNvPr id="72709" name="Picture 5" descr="FIGURE_7"/>
          <p:cNvPicPr>
            <a:picLocks noChangeAspect="1" noChangeArrowheads="1"/>
          </p:cNvPicPr>
          <p:nvPr/>
        </p:nvPicPr>
        <p:blipFill>
          <a:blip r:embed="rId3">
            <a:extLst>
              <a:ext uri="{28A0092B-C50C-407E-A947-70E740481C1C}">
                <a14:useLocalDpi xmlns:a14="http://schemas.microsoft.com/office/drawing/2010/main" val="0"/>
              </a:ext>
            </a:extLst>
          </a:blip>
          <a:srcRect l="11046" r="54448"/>
          <a:stretch>
            <a:fillRect/>
          </a:stretch>
        </p:blipFill>
        <p:spPr bwMode="auto">
          <a:xfrm>
            <a:off x="1274763" y="1636713"/>
            <a:ext cx="2925762"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0" name="Group 6"/>
          <p:cNvGrpSpPr>
            <a:grpSpLocks/>
          </p:cNvGrpSpPr>
          <p:nvPr/>
        </p:nvGrpSpPr>
        <p:grpSpPr bwMode="auto">
          <a:xfrm>
            <a:off x="1190625" y="4767263"/>
            <a:ext cx="2894013" cy="722312"/>
            <a:chOff x="1008" y="2898"/>
            <a:chExt cx="1823" cy="455"/>
          </a:xfrm>
        </p:grpSpPr>
        <p:sp>
          <p:nvSpPr>
            <p:cNvPr id="72746" name="AutoShape 7"/>
            <p:cNvSpPr>
              <a:spLocks/>
            </p:cNvSpPr>
            <p:nvPr/>
          </p:nvSpPr>
          <p:spPr bwMode="auto">
            <a:xfrm rot="-5400000">
              <a:off x="1824" y="2082"/>
              <a:ext cx="144" cy="1776"/>
            </a:xfrm>
            <a:prstGeom prst="leftBracket">
              <a:avLst>
                <a:gd name="adj" fmla="val 10277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sp>
          <p:nvSpPr>
            <p:cNvPr id="72747" name="Text Box 8"/>
            <p:cNvSpPr txBox="1">
              <a:spLocks noChangeArrowheads="1"/>
            </p:cNvSpPr>
            <p:nvPr/>
          </p:nvSpPr>
          <p:spPr bwMode="auto">
            <a:xfrm>
              <a:off x="1059" y="3027"/>
              <a:ext cx="177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400">
                  <a:solidFill>
                    <a:srgbClr val="6F003F"/>
                  </a:solidFill>
                  <a:latin typeface="GillSans" pitchFamily="34" charset="0"/>
                </a:rPr>
                <a:t>Интрапителиальное поражение</a:t>
              </a:r>
            </a:p>
            <a:p>
              <a:pPr algn="ctr" eaLnBrk="1" hangingPunct="1">
                <a:spcBef>
                  <a:spcPct val="0"/>
                </a:spcBef>
                <a:buClrTx/>
                <a:buSzTx/>
                <a:buFontTx/>
                <a:buNone/>
              </a:pPr>
              <a:r>
                <a:rPr lang="ru-RU" altLang="ru-RU" sz="1400">
                  <a:solidFill>
                    <a:srgbClr val="6F003F"/>
                  </a:solidFill>
                  <a:latin typeface="GillSans" pitchFamily="34" charset="0"/>
                </a:rPr>
                <a:t> низкой степени </a:t>
              </a:r>
              <a:r>
                <a:rPr lang="en-US" altLang="ru-RU" sz="1400">
                  <a:solidFill>
                    <a:srgbClr val="6F003F"/>
                  </a:solidFill>
                  <a:latin typeface="GillSans" pitchFamily="34" charset="0"/>
                </a:rPr>
                <a:t>(LSILs)</a:t>
              </a:r>
            </a:p>
          </p:txBody>
        </p:sp>
      </p:grpSp>
      <p:grpSp>
        <p:nvGrpSpPr>
          <p:cNvPr id="72711" name="Group 9"/>
          <p:cNvGrpSpPr>
            <a:grpSpLocks/>
          </p:cNvGrpSpPr>
          <p:nvPr/>
        </p:nvGrpSpPr>
        <p:grpSpPr bwMode="auto">
          <a:xfrm>
            <a:off x="4287838" y="4730750"/>
            <a:ext cx="2946400" cy="722313"/>
            <a:chOff x="2928" y="2898"/>
            <a:chExt cx="1856" cy="455"/>
          </a:xfrm>
        </p:grpSpPr>
        <p:sp>
          <p:nvSpPr>
            <p:cNvPr id="72744" name="Text Box 10"/>
            <p:cNvSpPr txBox="1">
              <a:spLocks noChangeArrowheads="1"/>
            </p:cNvSpPr>
            <p:nvPr/>
          </p:nvSpPr>
          <p:spPr bwMode="auto">
            <a:xfrm>
              <a:off x="2955" y="3027"/>
              <a:ext cx="182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400">
                  <a:solidFill>
                    <a:srgbClr val="6F003F"/>
                  </a:solidFill>
                  <a:latin typeface="GillSans" pitchFamily="34" charset="0"/>
                </a:rPr>
                <a:t>Интраэпителиальное поражение</a:t>
              </a:r>
            </a:p>
            <a:p>
              <a:pPr algn="ctr" eaLnBrk="1" hangingPunct="1">
                <a:spcBef>
                  <a:spcPct val="0"/>
                </a:spcBef>
                <a:buClrTx/>
                <a:buSzTx/>
                <a:buFontTx/>
                <a:buNone/>
              </a:pPr>
              <a:r>
                <a:rPr lang="ru-RU" altLang="ru-RU" sz="1400">
                  <a:solidFill>
                    <a:srgbClr val="6F003F"/>
                  </a:solidFill>
                  <a:latin typeface="GillSans" pitchFamily="34" charset="0"/>
                </a:rPr>
                <a:t> высокой степени</a:t>
              </a:r>
              <a:r>
                <a:rPr lang="en-US" altLang="ru-RU" sz="1400">
                  <a:solidFill>
                    <a:srgbClr val="6F003F"/>
                  </a:solidFill>
                  <a:latin typeface="GillSans" pitchFamily="34" charset="0"/>
                </a:rPr>
                <a:t> (HSILs)</a:t>
              </a:r>
            </a:p>
          </p:txBody>
        </p:sp>
        <p:sp>
          <p:nvSpPr>
            <p:cNvPr id="72745" name="AutoShape 11"/>
            <p:cNvSpPr>
              <a:spLocks/>
            </p:cNvSpPr>
            <p:nvPr/>
          </p:nvSpPr>
          <p:spPr bwMode="auto">
            <a:xfrm rot="-5400000">
              <a:off x="3744" y="2082"/>
              <a:ext cx="144" cy="1776"/>
            </a:xfrm>
            <a:prstGeom prst="leftBracket">
              <a:avLst>
                <a:gd name="adj" fmla="val 10277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grpSp>
      <p:sp>
        <p:nvSpPr>
          <p:cNvPr id="72712" name="Text Box 12"/>
          <p:cNvSpPr txBox="1">
            <a:spLocks noChangeArrowheads="1"/>
          </p:cNvSpPr>
          <p:nvPr/>
        </p:nvSpPr>
        <p:spPr bwMode="auto">
          <a:xfrm>
            <a:off x="7278688" y="4394200"/>
            <a:ext cx="1687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400">
                <a:solidFill>
                  <a:srgbClr val="6F003F"/>
                </a:solidFill>
                <a:latin typeface="GillSans" pitchFamily="34" charset="0"/>
              </a:rPr>
              <a:t>Инвазивный РШМ</a:t>
            </a:r>
            <a:endParaRPr lang="de-DE" altLang="ru-RU" sz="1400">
              <a:solidFill>
                <a:srgbClr val="6F003F"/>
              </a:solidFill>
              <a:latin typeface="GillSans" pitchFamily="34" charset="0"/>
            </a:endParaRPr>
          </a:p>
        </p:txBody>
      </p:sp>
      <p:sp>
        <p:nvSpPr>
          <p:cNvPr id="72713" name="Text Box 13"/>
          <p:cNvSpPr txBox="1">
            <a:spLocks noChangeArrowheads="1"/>
          </p:cNvSpPr>
          <p:nvPr/>
        </p:nvSpPr>
        <p:spPr bwMode="auto">
          <a:xfrm>
            <a:off x="1660525" y="4348163"/>
            <a:ext cx="1123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ru-RU" sz="1400">
                <a:solidFill>
                  <a:srgbClr val="6F003F"/>
                </a:solidFill>
                <a:latin typeface="GillSans" pitchFamily="34" charset="0"/>
              </a:rPr>
              <a:t>HPV </a:t>
            </a:r>
            <a:endParaRPr lang="ru-RU" altLang="ru-RU" sz="1400">
              <a:solidFill>
                <a:srgbClr val="6F003F"/>
              </a:solidFill>
              <a:latin typeface="GillSans" pitchFamily="34" charset="0"/>
            </a:endParaRPr>
          </a:p>
          <a:p>
            <a:pPr algn="ctr" eaLnBrk="1" hangingPunct="1">
              <a:spcBef>
                <a:spcPct val="0"/>
              </a:spcBef>
              <a:buClrTx/>
              <a:buSzTx/>
              <a:buFontTx/>
              <a:buNone/>
            </a:pPr>
            <a:r>
              <a:rPr lang="ru-RU" altLang="ru-RU" sz="1400">
                <a:solidFill>
                  <a:srgbClr val="6F003F"/>
                </a:solidFill>
                <a:latin typeface="GillSans" pitchFamily="34" charset="0"/>
              </a:rPr>
              <a:t>койлоцитоз</a:t>
            </a:r>
            <a:endParaRPr lang="de-DE" altLang="ru-RU" sz="1400">
              <a:solidFill>
                <a:srgbClr val="6F003F"/>
              </a:solidFill>
              <a:latin typeface="GillSans" pitchFamily="34" charset="0"/>
            </a:endParaRPr>
          </a:p>
        </p:txBody>
      </p:sp>
      <p:sp>
        <p:nvSpPr>
          <p:cNvPr id="72714" name="Text Box 14"/>
          <p:cNvSpPr txBox="1">
            <a:spLocks noChangeArrowheads="1"/>
          </p:cNvSpPr>
          <p:nvPr/>
        </p:nvSpPr>
        <p:spPr bwMode="auto">
          <a:xfrm>
            <a:off x="3084513" y="4419600"/>
            <a:ext cx="585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ru-RU" sz="1400">
                <a:solidFill>
                  <a:srgbClr val="6F003F"/>
                </a:solidFill>
                <a:latin typeface="GillSans" pitchFamily="34" charset="0"/>
              </a:rPr>
              <a:t>CIN I</a:t>
            </a:r>
          </a:p>
        </p:txBody>
      </p:sp>
      <p:sp>
        <p:nvSpPr>
          <p:cNvPr id="72715" name="Text Box 15"/>
          <p:cNvSpPr txBox="1">
            <a:spLocks noChangeArrowheads="1"/>
          </p:cNvSpPr>
          <p:nvPr/>
        </p:nvSpPr>
        <p:spPr bwMode="auto">
          <a:xfrm>
            <a:off x="4668838" y="4419600"/>
            <a:ext cx="630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ru-RU" sz="1400">
                <a:solidFill>
                  <a:srgbClr val="6F003F"/>
                </a:solidFill>
                <a:latin typeface="GillSans" pitchFamily="34" charset="0"/>
              </a:rPr>
              <a:t>CIN 2</a:t>
            </a:r>
          </a:p>
        </p:txBody>
      </p:sp>
      <p:sp>
        <p:nvSpPr>
          <p:cNvPr id="72716" name="Text Box 16"/>
          <p:cNvSpPr txBox="1">
            <a:spLocks noChangeArrowheads="1"/>
          </p:cNvSpPr>
          <p:nvPr/>
        </p:nvSpPr>
        <p:spPr bwMode="auto">
          <a:xfrm>
            <a:off x="6238875" y="4419600"/>
            <a:ext cx="630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ru-RU" sz="1400">
                <a:solidFill>
                  <a:srgbClr val="6F003F"/>
                </a:solidFill>
                <a:latin typeface="GillSans" pitchFamily="34" charset="0"/>
              </a:rPr>
              <a:t>CIN 3</a:t>
            </a:r>
          </a:p>
        </p:txBody>
      </p:sp>
      <p:sp>
        <p:nvSpPr>
          <p:cNvPr id="72717" name="AutoShape 17"/>
          <p:cNvSpPr>
            <a:spLocks/>
          </p:cNvSpPr>
          <p:nvPr/>
        </p:nvSpPr>
        <p:spPr bwMode="auto">
          <a:xfrm rot="-5400000">
            <a:off x="2589213" y="3921125"/>
            <a:ext cx="142875" cy="1908175"/>
          </a:xfrm>
          <a:prstGeom prst="leftBracket">
            <a:avLst>
              <a:gd name="adj" fmla="val 111296"/>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sp>
        <p:nvSpPr>
          <p:cNvPr id="72718" name="AutoShape 18"/>
          <p:cNvSpPr>
            <a:spLocks/>
          </p:cNvSpPr>
          <p:nvPr/>
        </p:nvSpPr>
        <p:spPr bwMode="auto">
          <a:xfrm rot="-5400000">
            <a:off x="5684838" y="3921125"/>
            <a:ext cx="142875" cy="1908175"/>
          </a:xfrm>
          <a:prstGeom prst="leftBracket">
            <a:avLst>
              <a:gd name="adj" fmla="val 111296"/>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pic>
        <p:nvPicPr>
          <p:cNvPr id="72719" name="Picture 19" descr="FIGURE_7"/>
          <p:cNvPicPr>
            <a:picLocks noChangeAspect="1" noChangeArrowheads="1"/>
          </p:cNvPicPr>
          <p:nvPr/>
        </p:nvPicPr>
        <p:blipFill>
          <a:blip r:embed="rId3">
            <a:extLst>
              <a:ext uri="{28A0092B-C50C-407E-A947-70E740481C1C}">
                <a14:useLocalDpi xmlns:a14="http://schemas.microsoft.com/office/drawing/2010/main" val="0"/>
              </a:ext>
            </a:extLst>
          </a:blip>
          <a:srcRect l="45123" b="2254"/>
          <a:stretch>
            <a:fillRect/>
          </a:stretch>
        </p:blipFill>
        <p:spPr bwMode="auto">
          <a:xfrm>
            <a:off x="4154488" y="1577975"/>
            <a:ext cx="4652962"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0" descr="FIGURE_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350" y="2297113"/>
            <a:ext cx="5048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Rectangle 21"/>
          <p:cNvSpPr>
            <a:spLocks noChangeArrowheads="1"/>
          </p:cNvSpPr>
          <p:nvPr/>
        </p:nvSpPr>
        <p:spPr bwMode="auto">
          <a:xfrm>
            <a:off x="0" y="6596063"/>
            <a:ext cx="250348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nSpc>
                <a:spcPct val="130000"/>
              </a:lnSpc>
              <a:spcBef>
                <a:spcPct val="0"/>
              </a:spcBef>
              <a:buClrTx/>
              <a:buSzTx/>
              <a:buFontTx/>
              <a:buNone/>
            </a:pPr>
            <a:r>
              <a:rPr lang="nl-BE" altLang="ru-RU" sz="1000">
                <a:solidFill>
                  <a:srgbClr val="FFFFFF"/>
                </a:solidFill>
                <a:latin typeface="Arial" panose="020B0604020202020204" pitchFamily="34" charset="0"/>
              </a:rPr>
              <a:t>Monsonego 2006, p159.</a:t>
            </a:r>
            <a:endParaRPr lang="en-GB" altLang="ru-RU" sz="1000">
              <a:solidFill>
                <a:srgbClr val="FFFFFF"/>
              </a:solidFill>
              <a:latin typeface="Arial" panose="020B0604020202020204" pitchFamily="34" charset="0"/>
            </a:endParaRPr>
          </a:p>
        </p:txBody>
      </p:sp>
      <p:sp>
        <p:nvSpPr>
          <p:cNvPr id="72722" name="AutoShape 22"/>
          <p:cNvSpPr>
            <a:spLocks noChangeArrowheads="1"/>
          </p:cNvSpPr>
          <p:nvPr/>
        </p:nvSpPr>
        <p:spPr bwMode="auto">
          <a:xfrm>
            <a:off x="342900" y="6086475"/>
            <a:ext cx="8281988" cy="77788"/>
          </a:xfrm>
          <a:prstGeom prst="homePlate">
            <a:avLst>
              <a:gd name="adj" fmla="val 246948"/>
            </a:avLst>
          </a:prstGeom>
          <a:solidFill>
            <a:srgbClr val="DDDDDD"/>
          </a:solidFill>
          <a:ln w="9525" algn="ctr">
            <a:solidFill>
              <a:srgbClr val="B2B2B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sp>
        <p:nvSpPr>
          <p:cNvPr id="72723" name="AutoShape 23"/>
          <p:cNvSpPr>
            <a:spLocks noChangeArrowheads="1"/>
          </p:cNvSpPr>
          <p:nvPr/>
        </p:nvSpPr>
        <p:spPr bwMode="auto">
          <a:xfrm>
            <a:off x="4514850" y="6437313"/>
            <a:ext cx="4110038" cy="68262"/>
          </a:xfrm>
          <a:prstGeom prst="homePlate">
            <a:avLst>
              <a:gd name="adj" fmla="val 139653"/>
            </a:avLst>
          </a:prstGeom>
          <a:solidFill>
            <a:schemeClr val="hlink"/>
          </a:solidFill>
          <a:ln w="9525" algn="ctr">
            <a:solidFill>
              <a:schemeClr val="accent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sp>
        <p:nvSpPr>
          <p:cNvPr id="72724" name="Text Box 24"/>
          <p:cNvSpPr txBox="1">
            <a:spLocks noChangeArrowheads="1"/>
          </p:cNvSpPr>
          <p:nvPr/>
        </p:nvSpPr>
        <p:spPr bwMode="auto">
          <a:xfrm>
            <a:off x="323850" y="5788025"/>
            <a:ext cx="181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600">
                <a:solidFill>
                  <a:srgbClr val="808080"/>
                </a:solidFill>
                <a:latin typeface="GillSans" pitchFamily="34" charset="0"/>
              </a:rPr>
              <a:t>Скрининг</a:t>
            </a:r>
            <a:endParaRPr lang="en-US" altLang="ru-RU" sz="1600">
              <a:solidFill>
                <a:srgbClr val="808080"/>
              </a:solidFill>
              <a:latin typeface="GillSans" pitchFamily="34" charset="0"/>
            </a:endParaRPr>
          </a:p>
        </p:txBody>
      </p:sp>
      <p:sp>
        <p:nvSpPr>
          <p:cNvPr id="72725" name="Text Box 25"/>
          <p:cNvSpPr txBox="1">
            <a:spLocks noChangeArrowheads="1"/>
          </p:cNvSpPr>
          <p:nvPr/>
        </p:nvSpPr>
        <p:spPr bwMode="auto">
          <a:xfrm>
            <a:off x="4400550" y="6130925"/>
            <a:ext cx="181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fr-BE" altLang="ru-RU" sz="1600">
                <a:solidFill>
                  <a:srgbClr val="00C600"/>
                </a:solidFill>
                <a:latin typeface="GillSans" pitchFamily="34" charset="0"/>
              </a:rPr>
              <a:t>  </a:t>
            </a:r>
            <a:r>
              <a:rPr lang="ru-RU" altLang="ru-RU" sz="1600">
                <a:solidFill>
                  <a:srgbClr val="00C600"/>
                </a:solidFill>
                <a:latin typeface="GillSans" pitchFamily="34" charset="0"/>
              </a:rPr>
              <a:t>Лечение</a:t>
            </a:r>
            <a:endParaRPr lang="en-US" altLang="ru-RU" sz="1600">
              <a:solidFill>
                <a:srgbClr val="00C600"/>
              </a:solidFill>
              <a:latin typeface="GillSans" pitchFamily="34" charset="0"/>
            </a:endParaRPr>
          </a:p>
        </p:txBody>
      </p:sp>
      <p:sp>
        <p:nvSpPr>
          <p:cNvPr id="72726" name="Rectangle 26"/>
          <p:cNvSpPr>
            <a:spLocks noChangeArrowheads="1"/>
          </p:cNvSpPr>
          <p:nvPr/>
        </p:nvSpPr>
        <p:spPr bwMode="auto">
          <a:xfrm>
            <a:off x="6640513" y="6596063"/>
            <a:ext cx="250348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nSpc>
                <a:spcPct val="130000"/>
              </a:lnSpc>
              <a:spcBef>
                <a:spcPct val="0"/>
              </a:spcBef>
              <a:buClrTx/>
              <a:buSzTx/>
              <a:buFontTx/>
              <a:buNone/>
            </a:pPr>
            <a:r>
              <a:rPr lang="en-US" altLang="ru-RU" sz="1000">
                <a:solidFill>
                  <a:srgbClr val="FFFFFF"/>
                </a:solidFill>
                <a:latin typeface="Arial" panose="020B0604020202020204" pitchFamily="34" charset="0"/>
              </a:rPr>
              <a:t>CIN = Cervical intraepithelial neoplasia</a:t>
            </a:r>
            <a:endParaRPr lang="en-GB" altLang="ru-RU" sz="1000">
              <a:solidFill>
                <a:srgbClr val="FFFFFF"/>
              </a:solidFill>
              <a:latin typeface="Arial" panose="020B0604020202020204" pitchFamily="34" charset="0"/>
            </a:endParaRPr>
          </a:p>
        </p:txBody>
      </p:sp>
      <p:sp>
        <p:nvSpPr>
          <p:cNvPr id="72727" name="AutoShape 27"/>
          <p:cNvSpPr>
            <a:spLocks noChangeArrowheads="1"/>
          </p:cNvSpPr>
          <p:nvPr/>
        </p:nvSpPr>
        <p:spPr bwMode="auto">
          <a:xfrm>
            <a:off x="430213" y="1344613"/>
            <a:ext cx="4110037" cy="287337"/>
          </a:xfrm>
          <a:prstGeom prst="homePlate">
            <a:avLst>
              <a:gd name="adj" fmla="val 165819"/>
            </a:avLst>
          </a:prstGeom>
          <a:gradFill rotWithShape="1">
            <a:gsLst>
              <a:gs pos="0">
                <a:schemeClr val="bg1"/>
              </a:gs>
              <a:gs pos="100000">
                <a:srgbClr val="FF6D6D"/>
              </a:gs>
            </a:gsLst>
            <a:lin ang="0" scaled="1"/>
          </a:gradFill>
          <a:ln w="9525" algn="ctr">
            <a:solidFill>
              <a:srgbClr val="B2B2B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sp>
        <p:nvSpPr>
          <p:cNvPr id="72728" name="Text Box 28"/>
          <p:cNvSpPr txBox="1">
            <a:spLocks noChangeArrowheads="1"/>
          </p:cNvSpPr>
          <p:nvPr/>
        </p:nvSpPr>
        <p:spPr bwMode="auto">
          <a:xfrm>
            <a:off x="430213" y="1331913"/>
            <a:ext cx="181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fr-BE" altLang="ru-RU" sz="1600">
                <a:solidFill>
                  <a:srgbClr val="FFFFFF"/>
                </a:solidFill>
                <a:latin typeface="GillSans" pitchFamily="34" charset="0"/>
              </a:rPr>
              <a:t>  </a:t>
            </a:r>
            <a:r>
              <a:rPr lang="ru-RU" altLang="ru-RU" sz="1600">
                <a:solidFill>
                  <a:srgbClr val="FFFFFF"/>
                </a:solidFill>
                <a:latin typeface="GillSans" pitchFamily="34" charset="0"/>
              </a:rPr>
              <a:t>Месяцы</a:t>
            </a:r>
            <a:endParaRPr lang="en-US" altLang="ru-RU" sz="1600">
              <a:solidFill>
                <a:srgbClr val="FFFFFF"/>
              </a:solidFill>
              <a:latin typeface="GillSans" pitchFamily="34" charset="0"/>
            </a:endParaRPr>
          </a:p>
        </p:txBody>
      </p:sp>
      <p:sp>
        <p:nvSpPr>
          <p:cNvPr id="72729" name="AutoShape 29"/>
          <p:cNvSpPr>
            <a:spLocks noChangeArrowheads="1"/>
          </p:cNvSpPr>
          <p:nvPr/>
        </p:nvSpPr>
        <p:spPr bwMode="auto">
          <a:xfrm>
            <a:off x="4167188" y="1338263"/>
            <a:ext cx="4595812" cy="287337"/>
          </a:xfrm>
          <a:prstGeom prst="homePlate">
            <a:avLst>
              <a:gd name="adj" fmla="val 182382"/>
            </a:avLst>
          </a:prstGeom>
          <a:gradFill rotWithShape="1">
            <a:gsLst>
              <a:gs pos="0">
                <a:srgbClr val="FF6D6D"/>
              </a:gs>
              <a:gs pos="100000">
                <a:srgbClr val="CC0000"/>
              </a:gs>
            </a:gsLst>
            <a:lin ang="0" scaled="1"/>
          </a:gradFill>
          <a:ln w="9525" algn="ctr">
            <a:solidFill>
              <a:srgbClr val="B2B2B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sp>
        <p:nvSpPr>
          <p:cNvPr id="72730" name="Text Box 30"/>
          <p:cNvSpPr txBox="1">
            <a:spLocks noChangeArrowheads="1"/>
          </p:cNvSpPr>
          <p:nvPr/>
        </p:nvSpPr>
        <p:spPr bwMode="auto">
          <a:xfrm>
            <a:off x="4224338" y="1325563"/>
            <a:ext cx="181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fr-BE" altLang="ru-RU" sz="1600">
                <a:solidFill>
                  <a:srgbClr val="FFFFFF"/>
                </a:solidFill>
                <a:latin typeface="GillSans" pitchFamily="34" charset="0"/>
              </a:rPr>
              <a:t>  </a:t>
            </a:r>
            <a:r>
              <a:rPr lang="ru-RU" altLang="ru-RU" sz="1600">
                <a:solidFill>
                  <a:srgbClr val="FFFFFF"/>
                </a:solidFill>
                <a:latin typeface="GillSans" pitchFamily="34" charset="0"/>
              </a:rPr>
              <a:t>Годы</a:t>
            </a:r>
            <a:endParaRPr lang="en-US" altLang="ru-RU" sz="1600">
              <a:solidFill>
                <a:srgbClr val="FFFFFF"/>
              </a:solidFill>
              <a:latin typeface="GillSans" pitchFamily="34" charset="0"/>
            </a:endParaRPr>
          </a:p>
        </p:txBody>
      </p:sp>
      <p:sp>
        <p:nvSpPr>
          <p:cNvPr id="72731" name="AutoShape 31"/>
          <p:cNvSpPr>
            <a:spLocks noChangeArrowheads="1"/>
          </p:cNvSpPr>
          <p:nvPr/>
        </p:nvSpPr>
        <p:spPr bwMode="auto">
          <a:xfrm>
            <a:off x="1660525" y="5594350"/>
            <a:ext cx="6958013" cy="287338"/>
          </a:xfrm>
          <a:prstGeom prst="homePlate">
            <a:avLst>
              <a:gd name="adj" fmla="val 160203"/>
            </a:avLst>
          </a:prstGeom>
          <a:gradFill rotWithShape="1">
            <a:gsLst>
              <a:gs pos="0">
                <a:srgbClr val="FF6D6D"/>
              </a:gs>
              <a:gs pos="100000">
                <a:srgbClr val="CC0000"/>
              </a:gs>
            </a:gsLst>
            <a:lin ang="0" scaled="1"/>
          </a:gradFill>
          <a:ln w="9525" algn="ctr">
            <a:solidFill>
              <a:srgbClr val="B2B2B2"/>
            </a:solidFill>
            <a:miter lim="800000"/>
            <a:headEnd/>
            <a:tailEnd/>
          </a:ln>
        </p:spPr>
        <p:txBody>
          <a:bodyPr wrap="none" anchor="ct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40000"/>
              </a:spcBef>
              <a:buClr>
                <a:srgbClr val="FFFFFF"/>
              </a:buClr>
              <a:buSzTx/>
              <a:buFontTx/>
              <a:buNone/>
            </a:pPr>
            <a:r>
              <a:rPr lang="ru-RU" altLang="ru-RU" sz="1600">
                <a:solidFill>
                  <a:srgbClr val="000099"/>
                </a:solidFill>
                <a:latin typeface="GillSans" pitchFamily="34" charset="0"/>
              </a:rPr>
              <a:t>От острой до персистируюшей инфекции</a:t>
            </a:r>
            <a:endParaRPr lang="en-US" altLang="ru-RU" sz="1600">
              <a:solidFill>
                <a:srgbClr val="000099"/>
              </a:solidFill>
              <a:latin typeface="GillSans" pitchFamily="34" charset="0"/>
            </a:endParaRPr>
          </a:p>
        </p:txBody>
      </p:sp>
      <p:grpSp>
        <p:nvGrpSpPr>
          <p:cNvPr id="4" name="Group 32"/>
          <p:cNvGrpSpPr>
            <a:grpSpLocks/>
          </p:cNvGrpSpPr>
          <p:nvPr/>
        </p:nvGrpSpPr>
        <p:grpSpPr bwMode="auto">
          <a:xfrm>
            <a:off x="303213" y="3676650"/>
            <a:ext cx="5554662" cy="304800"/>
            <a:chOff x="191" y="2324"/>
            <a:chExt cx="3499" cy="192"/>
          </a:xfrm>
        </p:grpSpPr>
        <p:sp>
          <p:nvSpPr>
            <p:cNvPr id="72742" name="Text Box 33"/>
            <p:cNvSpPr txBox="1">
              <a:spLocks noChangeArrowheads="1"/>
            </p:cNvSpPr>
            <p:nvPr/>
          </p:nvSpPr>
          <p:spPr bwMode="auto">
            <a:xfrm>
              <a:off x="3386" y="2324"/>
              <a:ext cx="3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40000"/>
                </a:spcBef>
                <a:buClr>
                  <a:srgbClr val="FFFFFF"/>
                </a:buClr>
                <a:buSzTx/>
                <a:buFontTx/>
                <a:buNone/>
              </a:pPr>
              <a:r>
                <a:rPr lang="nl-BE" altLang="ru-RU" sz="1400">
                  <a:solidFill>
                    <a:srgbClr val="00C600"/>
                  </a:solidFill>
                  <a:latin typeface="GillSans" pitchFamily="34" charset="0"/>
                </a:rPr>
                <a:t>32%</a:t>
              </a:r>
              <a:endParaRPr lang="en-US" altLang="ru-RU" sz="1400">
                <a:solidFill>
                  <a:srgbClr val="00C600"/>
                </a:solidFill>
                <a:latin typeface="GillSans" pitchFamily="34" charset="0"/>
              </a:endParaRPr>
            </a:p>
          </p:txBody>
        </p:sp>
        <p:sp>
          <p:nvSpPr>
            <p:cNvPr id="72743" name="AutoShape 34"/>
            <p:cNvSpPr>
              <a:spLocks noChangeArrowheads="1"/>
            </p:cNvSpPr>
            <p:nvPr/>
          </p:nvSpPr>
          <p:spPr bwMode="auto">
            <a:xfrm flipH="1">
              <a:off x="191" y="2393"/>
              <a:ext cx="3147" cy="54"/>
            </a:xfrm>
            <a:prstGeom prst="homePlate">
              <a:avLst>
                <a:gd name="adj" fmla="val 135172"/>
              </a:avLst>
            </a:prstGeom>
            <a:gradFill rotWithShape="1">
              <a:gsLst>
                <a:gs pos="0">
                  <a:srgbClr val="F4A2BD"/>
                </a:gs>
                <a:gs pos="100000">
                  <a:srgbClr val="FBDBE5"/>
                </a:gs>
              </a:gsLst>
              <a:lin ang="0" scaled="1"/>
            </a:gradFill>
            <a:ln w="12700" algn="ctr">
              <a:solidFill>
                <a:schemeClr val="accent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grpSp>
      <p:grpSp>
        <p:nvGrpSpPr>
          <p:cNvPr id="5" name="Group 35"/>
          <p:cNvGrpSpPr>
            <a:grpSpLocks/>
          </p:cNvGrpSpPr>
          <p:nvPr/>
        </p:nvGrpSpPr>
        <p:grpSpPr bwMode="auto">
          <a:xfrm>
            <a:off x="303213" y="3854450"/>
            <a:ext cx="4143375" cy="304800"/>
            <a:chOff x="191" y="2450"/>
            <a:chExt cx="2610" cy="192"/>
          </a:xfrm>
        </p:grpSpPr>
        <p:sp>
          <p:nvSpPr>
            <p:cNvPr id="72740" name="Text Box 36"/>
            <p:cNvSpPr txBox="1">
              <a:spLocks noChangeArrowheads="1"/>
            </p:cNvSpPr>
            <p:nvPr/>
          </p:nvSpPr>
          <p:spPr bwMode="auto">
            <a:xfrm>
              <a:off x="2497" y="2450"/>
              <a:ext cx="3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40000"/>
                </a:spcBef>
                <a:buClr>
                  <a:srgbClr val="FFFFFF"/>
                </a:buClr>
                <a:buSzTx/>
                <a:buFontTx/>
                <a:buNone/>
              </a:pPr>
              <a:r>
                <a:rPr lang="nl-BE" altLang="ru-RU" sz="1400">
                  <a:solidFill>
                    <a:srgbClr val="00C600"/>
                  </a:solidFill>
                  <a:latin typeface="GillSans" pitchFamily="34" charset="0"/>
                </a:rPr>
                <a:t>43%</a:t>
              </a:r>
              <a:endParaRPr lang="en-US" altLang="ru-RU" sz="1400">
                <a:solidFill>
                  <a:srgbClr val="00C600"/>
                </a:solidFill>
                <a:latin typeface="GillSans" pitchFamily="34" charset="0"/>
              </a:endParaRPr>
            </a:p>
          </p:txBody>
        </p:sp>
        <p:sp>
          <p:nvSpPr>
            <p:cNvPr id="72741" name="AutoShape 37"/>
            <p:cNvSpPr>
              <a:spLocks noChangeArrowheads="1"/>
            </p:cNvSpPr>
            <p:nvPr/>
          </p:nvSpPr>
          <p:spPr bwMode="auto">
            <a:xfrm flipH="1">
              <a:off x="191" y="2519"/>
              <a:ext cx="2331" cy="54"/>
            </a:xfrm>
            <a:prstGeom prst="homePlate">
              <a:avLst>
                <a:gd name="adj" fmla="val 146487"/>
              </a:avLst>
            </a:prstGeom>
            <a:gradFill rotWithShape="1">
              <a:gsLst>
                <a:gs pos="0">
                  <a:srgbClr val="F6B0C7"/>
                </a:gs>
                <a:gs pos="100000">
                  <a:srgbClr val="FBE0E9"/>
                </a:gs>
              </a:gsLst>
              <a:lin ang="0" scaled="1"/>
            </a:gradFill>
            <a:ln w="12700" algn="ctr">
              <a:solidFill>
                <a:schemeClr val="accent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grpSp>
      <p:grpSp>
        <p:nvGrpSpPr>
          <p:cNvPr id="6" name="Group 38"/>
          <p:cNvGrpSpPr>
            <a:grpSpLocks/>
          </p:cNvGrpSpPr>
          <p:nvPr/>
        </p:nvGrpSpPr>
        <p:grpSpPr bwMode="auto">
          <a:xfrm>
            <a:off x="303213" y="4032250"/>
            <a:ext cx="2533650" cy="304800"/>
            <a:chOff x="191" y="2552"/>
            <a:chExt cx="1596" cy="192"/>
          </a:xfrm>
        </p:grpSpPr>
        <p:sp>
          <p:nvSpPr>
            <p:cNvPr id="72738" name="Text Box 39"/>
            <p:cNvSpPr txBox="1">
              <a:spLocks noChangeArrowheads="1"/>
            </p:cNvSpPr>
            <p:nvPr/>
          </p:nvSpPr>
          <p:spPr bwMode="auto">
            <a:xfrm>
              <a:off x="1483" y="2552"/>
              <a:ext cx="3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40000"/>
                </a:spcBef>
                <a:buClr>
                  <a:srgbClr val="FFFFFF"/>
                </a:buClr>
                <a:buSzTx/>
                <a:buFontTx/>
                <a:buNone/>
              </a:pPr>
              <a:r>
                <a:rPr lang="nl-BE" altLang="ru-RU" sz="1400">
                  <a:solidFill>
                    <a:srgbClr val="00C600"/>
                  </a:solidFill>
                  <a:latin typeface="GillSans" pitchFamily="34" charset="0"/>
                </a:rPr>
                <a:t>57%</a:t>
              </a:r>
              <a:endParaRPr lang="en-US" altLang="ru-RU" sz="1400">
                <a:solidFill>
                  <a:srgbClr val="00C600"/>
                </a:solidFill>
                <a:latin typeface="GillSans" pitchFamily="34" charset="0"/>
              </a:endParaRPr>
            </a:p>
          </p:txBody>
        </p:sp>
        <p:sp>
          <p:nvSpPr>
            <p:cNvPr id="72739" name="AutoShape 40"/>
            <p:cNvSpPr>
              <a:spLocks noChangeArrowheads="1"/>
            </p:cNvSpPr>
            <p:nvPr/>
          </p:nvSpPr>
          <p:spPr bwMode="auto">
            <a:xfrm flipH="1">
              <a:off x="191" y="2621"/>
              <a:ext cx="1281" cy="54"/>
            </a:xfrm>
            <a:prstGeom prst="homePlate">
              <a:avLst>
                <a:gd name="adj" fmla="val 151449"/>
              </a:avLst>
            </a:prstGeom>
            <a:gradFill rotWithShape="1">
              <a:gsLst>
                <a:gs pos="0">
                  <a:srgbClr val="F7C1D3"/>
                </a:gs>
                <a:gs pos="100000">
                  <a:srgbClr val="FCE7EE"/>
                </a:gs>
              </a:gsLst>
              <a:lin ang="0" scaled="1"/>
            </a:gradFill>
            <a:ln w="12700" algn="ctr">
              <a:solidFill>
                <a:schemeClr val="accent2"/>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solidFill>
                  <a:srgbClr val="FFFFFF"/>
                </a:solidFill>
              </a:endParaRPr>
            </a:p>
          </p:txBody>
        </p:sp>
      </p:grpSp>
      <p:grpSp>
        <p:nvGrpSpPr>
          <p:cNvPr id="7" name="Group 41"/>
          <p:cNvGrpSpPr>
            <a:grpSpLocks/>
          </p:cNvGrpSpPr>
          <p:nvPr/>
        </p:nvGrpSpPr>
        <p:grpSpPr bwMode="auto">
          <a:xfrm>
            <a:off x="282575" y="3497263"/>
            <a:ext cx="6954838" cy="304800"/>
            <a:chOff x="178" y="2215"/>
            <a:chExt cx="4381" cy="192"/>
          </a:xfrm>
        </p:grpSpPr>
        <p:sp>
          <p:nvSpPr>
            <p:cNvPr id="72736" name="Text Box 42"/>
            <p:cNvSpPr txBox="1">
              <a:spLocks noChangeArrowheads="1"/>
            </p:cNvSpPr>
            <p:nvPr/>
          </p:nvSpPr>
          <p:spPr bwMode="auto">
            <a:xfrm>
              <a:off x="4255" y="2215"/>
              <a:ext cx="3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40000"/>
                </a:spcBef>
                <a:buClr>
                  <a:srgbClr val="FFFFFF"/>
                </a:buClr>
                <a:buSzTx/>
                <a:buFontTx/>
                <a:buNone/>
              </a:pPr>
              <a:r>
                <a:rPr lang="nl-BE" altLang="ru-RU" sz="1400">
                  <a:solidFill>
                    <a:srgbClr val="00C600"/>
                  </a:solidFill>
                  <a:latin typeface="GillSans" pitchFamily="34" charset="0"/>
                </a:rPr>
                <a:t>32%</a:t>
              </a:r>
              <a:endParaRPr lang="en-US" altLang="ru-RU" sz="1400">
                <a:solidFill>
                  <a:srgbClr val="00C600"/>
                </a:solidFill>
                <a:latin typeface="GillSans" pitchFamily="34" charset="0"/>
              </a:endParaRPr>
            </a:p>
          </p:txBody>
        </p:sp>
        <p:sp>
          <p:nvSpPr>
            <p:cNvPr id="58411" name="AutoShape 43"/>
            <p:cNvSpPr>
              <a:spLocks noChangeArrowheads="1"/>
            </p:cNvSpPr>
            <p:nvPr/>
          </p:nvSpPr>
          <p:spPr bwMode="auto">
            <a:xfrm flipH="1">
              <a:off x="178" y="2284"/>
              <a:ext cx="4077" cy="54"/>
            </a:xfrm>
            <a:prstGeom prst="homePlate">
              <a:avLst>
                <a:gd name="adj" fmla="val 175118"/>
              </a:avLst>
            </a:prstGeom>
            <a:gradFill rotWithShape="1">
              <a:gsLst>
                <a:gs pos="0">
                  <a:schemeClr val="hlink"/>
                </a:gs>
                <a:gs pos="100000">
                  <a:schemeClr val="hlink">
                    <a:gamma/>
                    <a:tint val="39216"/>
                    <a:invGamma/>
                  </a:schemeClr>
                </a:gs>
              </a:gsLst>
              <a:lin ang="0" scaled="1"/>
            </a:gradFill>
            <a:ln w="12700" algn="ctr">
              <a:solidFill>
                <a:schemeClr val="accent2"/>
              </a:solidFill>
              <a:miter lim="800000"/>
              <a:headEnd/>
              <a:tailEnd/>
            </a:ln>
            <a:effectLst/>
          </p:spPr>
          <p:txBody>
            <a:bodyPr wrap="none" anchor="ctr"/>
            <a:lstStyle/>
            <a:p>
              <a:pPr eaLnBrk="1" hangingPunct="1">
                <a:defRPr/>
              </a:pPr>
              <a:endParaRPr lang="ru-RU">
                <a:solidFill>
                  <a:srgbClr val="FFFFFF"/>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0"/>
            <a:ext cx="8515350" cy="936625"/>
          </a:xfrm>
        </p:spPr>
        <p:txBody>
          <a:bodyPr/>
          <a:lstStyle/>
          <a:p>
            <a:pPr eaLnBrk="1" hangingPunct="1">
              <a:defRPr/>
            </a:pPr>
            <a:r>
              <a:rPr lang="ru-RU"/>
              <a:t>Актуальность</a:t>
            </a:r>
          </a:p>
        </p:txBody>
      </p:sp>
      <p:sp>
        <p:nvSpPr>
          <p:cNvPr id="73731" name="Rectangle 3"/>
          <p:cNvSpPr>
            <a:spLocks noChangeArrowheads="1"/>
          </p:cNvSpPr>
          <p:nvPr/>
        </p:nvSpPr>
        <p:spPr bwMode="auto">
          <a:xfrm>
            <a:off x="0" y="2447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sp>
        <p:nvSpPr>
          <p:cNvPr id="219140" name="Rectangle 4"/>
          <p:cNvSpPr>
            <a:spLocks noGrp="1" noChangeArrowheads="1"/>
          </p:cNvSpPr>
          <p:nvPr>
            <p:ph type="body" idx="1"/>
          </p:nvPr>
        </p:nvSpPr>
        <p:spPr>
          <a:xfrm>
            <a:off x="609600" y="914400"/>
            <a:ext cx="8229600" cy="4830763"/>
          </a:xfrm>
        </p:spPr>
        <p:txBody>
          <a:bodyPr/>
          <a:lstStyle/>
          <a:p>
            <a:pPr eaLnBrk="1" hangingPunct="1">
              <a:buFontTx/>
              <a:buNone/>
              <a:defRPr/>
            </a:pPr>
            <a:r>
              <a:rPr lang="ru-RU" dirty="0"/>
              <a:t>Отказ пациентов от </a:t>
            </a:r>
            <a:r>
              <a:rPr lang="ru-RU" dirty="0" err="1"/>
              <a:t>скриннинговых</a:t>
            </a:r>
            <a:r>
              <a:rPr lang="ru-RU" dirty="0"/>
              <a:t> мероприятий и позднее обращение к врачу приводит к </a:t>
            </a:r>
            <a:r>
              <a:rPr lang="ru-RU" b="1" u="sng" dirty="0"/>
              <a:t>невозможности </a:t>
            </a:r>
            <a:r>
              <a:rPr lang="ru-RU" dirty="0"/>
              <a:t>радикального лечения вследствие запущенности болезни, наличия регионарных и отдаленных метастазов.</a:t>
            </a:r>
          </a:p>
        </p:txBody>
      </p:sp>
      <p:pic>
        <p:nvPicPr>
          <p:cNvPr id="737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984625"/>
            <a:ext cx="2211388"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14800"/>
            <a:ext cx="227488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63" y="4267200"/>
            <a:ext cx="256063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a:t>C</a:t>
            </a:r>
            <a:r>
              <a:rPr lang="ru-RU"/>
              <a:t>крининг</a:t>
            </a:r>
          </a:p>
        </p:txBody>
      </p:sp>
      <p:sp>
        <p:nvSpPr>
          <p:cNvPr id="69635" name="Rectangle 3"/>
          <p:cNvSpPr>
            <a:spLocks noGrp="1" noChangeArrowheads="1"/>
          </p:cNvSpPr>
          <p:nvPr>
            <p:ph type="body" idx="1"/>
          </p:nvPr>
        </p:nvSpPr>
        <p:spPr>
          <a:xfrm>
            <a:off x="533400" y="1219200"/>
            <a:ext cx="8229600" cy="4254500"/>
          </a:xfrm>
        </p:spPr>
        <p:txBody>
          <a:bodyPr/>
          <a:lstStyle/>
          <a:p>
            <a:pPr eaLnBrk="1" hangingPunct="1">
              <a:buFontTx/>
              <a:buNone/>
              <a:defRPr/>
            </a:pPr>
            <a:r>
              <a:rPr lang="ru-RU" u="sng"/>
              <a:t>Скриннинговые тесты</a:t>
            </a:r>
          </a:p>
          <a:p>
            <a:pPr eaLnBrk="1" hangingPunct="1">
              <a:buFontTx/>
              <a:buNone/>
              <a:defRPr/>
            </a:pPr>
            <a:r>
              <a:rPr lang="ru-RU" u="sng"/>
              <a:t>Цитологическое исследование</a:t>
            </a:r>
            <a:r>
              <a:rPr lang="ru-RU"/>
              <a:t> мазков с поверхности шейки матки и из цервикального канала – скрининговый тест, позволяющий обнаруживать больных с предраковыми заболеваниями и начальными стадиями рака.</a:t>
            </a:r>
          </a:p>
          <a:p>
            <a:pPr eaLnBrk="1" hangingPunct="1">
              <a:buFontTx/>
              <a:buNone/>
              <a:defRPr/>
            </a:pPr>
            <a:r>
              <a:rPr lang="ru-RU"/>
              <a:t>Основной метод цитологического исследования – мазок по Папаниколау.</a:t>
            </a:r>
          </a:p>
          <a:p>
            <a:pPr eaLnBrk="1" hangingPunct="1">
              <a:buFontTx/>
              <a:buNone/>
              <a:defRPr/>
            </a:pPr>
            <a:r>
              <a:rPr lang="ru-RU" b="1"/>
              <a:t> </a:t>
            </a:r>
            <a:endParaRPr lang="en-US" i="1"/>
          </a:p>
        </p:txBody>
      </p:sp>
      <p:pic>
        <p:nvPicPr>
          <p:cNvPr id="74756" name="Рисунок 3" descr="Строения многослойного плоского эпителия шейки мат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07950"/>
            <a:ext cx="40703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dirty="0">
                <a:solidFill>
                  <a:srgbClr val="FFFFFF"/>
                </a:solidFill>
                <a:effectLst/>
                <a:latin typeface="Roboto"/>
                <a:ea typeface="+mn-ea"/>
                <a:cs typeface="+mn-cs"/>
              </a:rPr>
              <a:t>Жидкостная цитология – новый современный метод, позволяющий</a:t>
            </a:r>
            <a:endParaRPr lang="ru-RU" dirty="0">
              <a:solidFill>
                <a:srgbClr val="FFFFFF"/>
              </a:solidFill>
            </a:endParaRPr>
          </a:p>
        </p:txBody>
      </p:sp>
      <p:sp>
        <p:nvSpPr>
          <p:cNvPr id="3" name="Объект 2"/>
          <p:cNvSpPr>
            <a:spLocks noGrp="1"/>
          </p:cNvSpPr>
          <p:nvPr>
            <p:ph idx="1"/>
          </p:nvPr>
        </p:nvSpPr>
        <p:spPr/>
        <p:txBody>
          <a:bodyPr/>
          <a:lstStyle/>
          <a:p>
            <a:pPr>
              <a:defRPr/>
            </a:pPr>
            <a:r>
              <a:rPr lang="ru-RU" dirty="0">
                <a:solidFill>
                  <a:srgbClr val="FFFFFF"/>
                </a:solidFill>
                <a:effectLst/>
                <a:latin typeface="Roboto"/>
              </a:rPr>
              <a:t>получить (с помощью специальной щеточки) и транспортировать биоматериал в лабораторию в течение длительного срока.</a:t>
            </a:r>
            <a:endParaRPr lang="ru-RU" dirty="0">
              <a:solidFill>
                <a:srgbClr val="FFFFFF"/>
              </a:solidFill>
            </a:endParaRPr>
          </a:p>
        </p:txBody>
      </p:sp>
      <p:pic>
        <p:nvPicPr>
          <p:cNvPr id="75780" name="Рисунок 3" descr="https://temperaturka.com/wp-content/uploads/5/3/c/53ca6a640da41f896dc98be7054cad6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038600"/>
            <a:ext cx="62484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ru-RU"/>
              <a:t>Группы скрининга</a:t>
            </a:r>
          </a:p>
        </p:txBody>
      </p:sp>
      <p:sp>
        <p:nvSpPr>
          <p:cNvPr id="72707" name="Rectangle 3"/>
          <p:cNvSpPr>
            <a:spLocks noGrp="1" noChangeArrowheads="1"/>
          </p:cNvSpPr>
          <p:nvPr>
            <p:ph type="body" idx="1"/>
          </p:nvPr>
        </p:nvSpPr>
        <p:spPr>
          <a:xfrm>
            <a:off x="381000" y="1447800"/>
            <a:ext cx="8534400" cy="4449763"/>
          </a:xfrm>
        </p:spPr>
        <p:txBody>
          <a:bodyPr/>
          <a:lstStyle/>
          <a:p>
            <a:pPr eaLnBrk="1" hangingPunct="1">
              <a:buFontTx/>
              <a:buNone/>
              <a:defRPr/>
            </a:pPr>
            <a:r>
              <a:rPr lang="ru-RU"/>
              <a:t>Рекомендуется проводить скрининговое обследование на рак шейки матки </a:t>
            </a:r>
            <a:r>
              <a:rPr lang="ru-RU" b="1" u="sng"/>
              <a:t>всем женщинам репродуктивного возраста</a:t>
            </a:r>
            <a:r>
              <a:rPr lang="ru-RU"/>
              <a:t>, </a:t>
            </a:r>
            <a:r>
              <a:rPr lang="ru-RU" b="1" u="sng"/>
              <a:t>начиная с 21 года или не позднее чем через 3 года после начала половой жизни</a:t>
            </a:r>
            <a:r>
              <a:rPr lang="ru-RU"/>
              <a:t>, по крайней мере каждые 3 года.</a:t>
            </a:r>
          </a:p>
          <a:p>
            <a:pPr eaLnBrk="1" hangingPunct="1">
              <a:buFontTx/>
              <a:buNone/>
              <a:defRPr/>
            </a:pPr>
            <a:r>
              <a:rPr lang="ru-RU"/>
              <a:t>Следует проводить скрининг на рак шейки матки у сексуально активных женщин (если шейка матки  не удалена).</a:t>
            </a:r>
          </a:p>
          <a:p>
            <a:pPr eaLnBrk="1" hangingPunct="1">
              <a:buFontTx/>
              <a:buNone/>
              <a:defRPr/>
            </a:pPr>
            <a:endParaRPr lang="ru-RU"/>
          </a:p>
        </p:txBody>
      </p:sp>
      <p:pic>
        <p:nvPicPr>
          <p:cNvPr id="76804" name="Рисунок 3" descr="http://st.depositphotos.com/1636803/2427/i/950/depositphotos_24272113-stock-photo-red-exclama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4613"/>
            <a:ext cx="114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Рисунок 4" descr="http://static4.depositphotos.com/1001003/340/i/950/depositphotos_3405861-stock-photo-3d-question-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74613"/>
            <a:ext cx="1295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06438" y="300038"/>
            <a:ext cx="6788150" cy="1133475"/>
          </a:xfrm>
        </p:spPr>
        <p:txBody>
          <a:bodyPr/>
          <a:lstStyle/>
          <a:p>
            <a:pPr eaLnBrk="1" hangingPunct="1">
              <a:defRPr/>
            </a:pPr>
            <a:r>
              <a:rPr lang="ru-RU"/>
              <a:t>Методика скрининга</a:t>
            </a:r>
          </a:p>
        </p:txBody>
      </p:sp>
      <p:sp>
        <p:nvSpPr>
          <p:cNvPr id="75779" name="Rectangle 3"/>
          <p:cNvSpPr>
            <a:spLocks noGrp="1" noChangeArrowheads="1"/>
          </p:cNvSpPr>
          <p:nvPr>
            <p:ph type="body" idx="1"/>
          </p:nvPr>
        </p:nvSpPr>
        <p:spPr>
          <a:xfrm>
            <a:off x="228600" y="1295400"/>
            <a:ext cx="8763000" cy="4692650"/>
          </a:xfrm>
        </p:spPr>
        <p:txBody>
          <a:bodyPr/>
          <a:lstStyle/>
          <a:p>
            <a:pPr eaLnBrk="1" hangingPunct="1">
              <a:lnSpc>
                <a:spcPct val="90000"/>
              </a:lnSpc>
              <a:buFontTx/>
              <a:buNone/>
              <a:defRPr/>
            </a:pPr>
            <a:r>
              <a:rPr lang="ru-RU" sz="2400" dirty="0"/>
              <a:t>Доказано стойкое и выраженное снижение смертности на 60-80% и заболеваемости от рака шейки матки после введения скрининга с исследование мазка по </a:t>
            </a:r>
            <a:r>
              <a:rPr lang="ru-RU" sz="2400" dirty="0" err="1"/>
              <a:t>Папаниколау</a:t>
            </a:r>
            <a:r>
              <a:rPr lang="ru-RU" sz="2400" dirty="0"/>
              <a:t>. Мазки из шейки матки выполняют перед самым началом обследования органов таза.</a:t>
            </a:r>
            <a:endParaRPr lang="en-US" sz="2400" dirty="0"/>
          </a:p>
          <a:p>
            <a:pPr eaLnBrk="1" hangingPunct="1">
              <a:lnSpc>
                <a:spcPct val="90000"/>
              </a:lnSpc>
              <a:buFontTx/>
              <a:buNone/>
              <a:defRPr/>
            </a:pPr>
            <a:endParaRPr lang="ru-RU" sz="2400" dirty="0"/>
          </a:p>
          <a:p>
            <a:pPr eaLnBrk="1" hangingPunct="1">
              <a:lnSpc>
                <a:spcPct val="90000"/>
              </a:lnSpc>
              <a:buFontTx/>
              <a:buNone/>
              <a:defRPr/>
            </a:pPr>
            <a:endParaRPr lang="en-US" sz="2400" dirty="0"/>
          </a:p>
        </p:txBody>
      </p:sp>
      <p:pic>
        <p:nvPicPr>
          <p:cNvPr id="778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3081766"/>
            <a:ext cx="3989595" cy="354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ru-RU"/>
              <a:t>Взятие мазка с помощью цервекс-браш</a:t>
            </a:r>
          </a:p>
        </p:txBody>
      </p:sp>
      <p:pic>
        <p:nvPicPr>
          <p:cNvPr id="80899" name="Picture 3" descr="1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71700"/>
            <a:ext cx="3860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71700"/>
            <a:ext cx="38608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57700"/>
            <a:ext cx="3860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descr="4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457700"/>
            <a:ext cx="3860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ru-RU" sz="4000" b="1"/>
              <a:t>Дальнейшие мероприятия</a:t>
            </a:r>
            <a:endParaRPr lang="ru-RU" sz="2800" b="1"/>
          </a:p>
        </p:txBody>
      </p:sp>
      <p:sp>
        <p:nvSpPr>
          <p:cNvPr id="81923" name="Rectangle 3"/>
          <p:cNvSpPr>
            <a:spLocks noGrp="1" noChangeArrowheads="1"/>
          </p:cNvSpPr>
          <p:nvPr>
            <p:ph type="body" idx="1"/>
          </p:nvPr>
        </p:nvSpPr>
        <p:spPr/>
        <p:txBody>
          <a:bodyPr/>
          <a:lstStyle/>
          <a:p>
            <a:pPr algn="just" eaLnBrk="1" hangingPunct="1">
              <a:buFontTx/>
              <a:buNone/>
              <a:defRPr/>
            </a:pPr>
            <a:r>
              <a:rPr lang="ru-RU" sz="2400"/>
              <a:t>В случае обнаружения у женщины изменений в клетках шейки матки, подозрительных на рак, выполняют обследование в соответствии с клиническими рекомендациями по диагностике данной патологии.</a:t>
            </a:r>
          </a:p>
        </p:txBody>
      </p:sp>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587750"/>
            <a:ext cx="251618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25838"/>
            <a:ext cx="2652713"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775" y="3841750"/>
            <a:ext cx="279241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dirty="0">
                <a:solidFill>
                  <a:srgbClr val="FFFFFF"/>
                </a:solidFill>
                <a:effectLst/>
                <a:latin typeface="Georgia" panose="02040502050405020303" pitchFamily="18" charset="0"/>
                <a:ea typeface="+mn-ea"/>
                <a:cs typeface="+mn-cs"/>
              </a:rPr>
              <a:t>Профилактический осмотр женщин включает осмотр кожных покровов и видимых слизистых оболочек, осмотр, </a:t>
            </a:r>
            <a:br>
              <a:rPr lang="ru-RU" sz="3200" dirty="0">
                <a:solidFill>
                  <a:srgbClr val="FFFFFF"/>
                </a:solidFill>
                <a:effectLst/>
                <a:latin typeface="Georgia" panose="02040502050405020303" pitchFamily="18" charset="0"/>
                <a:ea typeface="+mn-ea"/>
                <a:cs typeface="+mn-cs"/>
              </a:rPr>
            </a:br>
            <a:r>
              <a:rPr lang="ru-RU" sz="3200" dirty="0">
                <a:solidFill>
                  <a:srgbClr val="333333"/>
                </a:solidFill>
                <a:effectLst/>
                <a:latin typeface="Georgia" panose="02040502050405020303" pitchFamily="18" charset="0"/>
                <a:ea typeface="+mn-ea"/>
                <a:cs typeface="+mn-cs"/>
              </a:rPr>
              <a:t>  </a:t>
            </a:r>
            <a:endParaRPr lang="ru-RU" dirty="0"/>
          </a:p>
        </p:txBody>
      </p:sp>
      <p:sp>
        <p:nvSpPr>
          <p:cNvPr id="3" name="Объект 2"/>
          <p:cNvSpPr>
            <a:spLocks noGrp="1"/>
          </p:cNvSpPr>
          <p:nvPr>
            <p:ph idx="1"/>
          </p:nvPr>
        </p:nvSpPr>
        <p:spPr/>
        <p:txBody>
          <a:bodyPr/>
          <a:lstStyle/>
          <a:p>
            <a:pPr>
              <a:defRPr/>
            </a:pPr>
            <a:r>
              <a:rPr lang="ru-RU" sz="2800" dirty="0">
                <a:solidFill>
                  <a:srgbClr val="FFFFFF"/>
                </a:solidFill>
                <a:effectLst/>
                <a:latin typeface="Georgia" panose="02040502050405020303" pitchFamily="18" charset="0"/>
              </a:rPr>
              <a:t>пальпацию молочных желез и направление на маммографию. (с 35 лет 1 раз в 2 года), области щитовидной железы, живота, периферических лимфатических узлов, осмотр в зеркалах шейки матки и влагалища, </a:t>
            </a:r>
            <a:r>
              <a:rPr lang="ru-RU" sz="2800" dirty="0" err="1">
                <a:solidFill>
                  <a:srgbClr val="FFFFFF"/>
                </a:solidFill>
                <a:effectLst/>
                <a:latin typeface="Georgia" panose="02040502050405020303" pitchFamily="18" charset="0"/>
              </a:rPr>
              <a:t>бимануальное</a:t>
            </a:r>
            <a:r>
              <a:rPr lang="ru-RU" sz="2800" dirty="0">
                <a:solidFill>
                  <a:srgbClr val="FFFFFF"/>
                </a:solidFill>
                <a:effectLst/>
                <a:latin typeface="Georgia" panose="02040502050405020303" pitchFamily="18" charset="0"/>
              </a:rPr>
              <a:t> обследование матки и придатков, пальцевое обследование прямой кишки с 30 лет.. </a:t>
            </a:r>
            <a:endParaRPr lang="ru-RU" sz="2800" dirty="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ru-RU"/>
              <a:t>Дополнительные сведения</a:t>
            </a:r>
          </a:p>
        </p:txBody>
      </p:sp>
      <p:sp>
        <p:nvSpPr>
          <p:cNvPr id="86019" name="Rectangle 3"/>
          <p:cNvSpPr>
            <a:spLocks noGrp="1" noChangeArrowheads="1"/>
          </p:cNvSpPr>
          <p:nvPr>
            <p:ph type="body" idx="1"/>
          </p:nvPr>
        </p:nvSpPr>
        <p:spPr/>
        <p:txBody>
          <a:bodyPr/>
          <a:lstStyle/>
          <a:p>
            <a:pPr eaLnBrk="1" hangingPunct="1">
              <a:buFontTx/>
              <a:buNone/>
              <a:defRPr/>
            </a:pPr>
            <a:r>
              <a:rPr lang="ru-RU" sz="2800" dirty="0"/>
              <a:t>Случаи рака шейки матки, обнаруженные при скрининге, чаще имеют </a:t>
            </a:r>
            <a:r>
              <a:rPr lang="ru-RU" sz="2800" b="1" u="sng" dirty="0"/>
              <a:t>более </a:t>
            </a:r>
            <a:r>
              <a:rPr lang="ru-RU" sz="2800" dirty="0"/>
              <a:t>благоприятную, с точки зрения прогноза, стадию рака ( </a:t>
            </a:r>
            <a:r>
              <a:rPr lang="ru-RU" sz="2800" b="1" u="sng" dirty="0"/>
              <a:t>карцинома </a:t>
            </a:r>
            <a:r>
              <a:rPr lang="en-US" sz="2800" b="1" u="sng" dirty="0"/>
              <a:t>in situ</a:t>
            </a:r>
            <a:r>
              <a:rPr lang="ru-RU" sz="2800" dirty="0"/>
              <a:t>).</a:t>
            </a:r>
          </a:p>
          <a:p>
            <a:pPr eaLnBrk="1" hangingPunct="1">
              <a:buFontTx/>
              <a:buNone/>
              <a:defRPr/>
            </a:pPr>
            <a:r>
              <a:rPr lang="ru-RU" sz="2800" dirty="0"/>
              <a:t>Оптимальный возраст прекращения скрининга не </a:t>
            </a:r>
            <a:r>
              <a:rPr lang="ru-RU" sz="2800"/>
              <a:t>определен.</a:t>
            </a:r>
            <a:endParaRPr lang="ru-RU" sz="2800" dirty="0"/>
          </a:p>
        </p:txBody>
      </p:sp>
      <p:pic>
        <p:nvPicPr>
          <p:cNvPr id="82948" name="Рисунок 3" descr="здоровая шейка мат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343400"/>
            <a:ext cx="322421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Рисунок 4" descr="https://ginekola.ru/wp-content/uploads/userfiles/1_elektrokonizatsiya-sheyki-mat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657725"/>
            <a:ext cx="28622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3970" name="AutoShape 7"/>
          <p:cNvSpPr>
            <a:spLocks noChangeArrowheads="1"/>
          </p:cNvSpPr>
          <p:nvPr/>
        </p:nvSpPr>
        <p:spPr bwMode="auto">
          <a:xfrm>
            <a:off x="2819400" y="2209800"/>
            <a:ext cx="3562350" cy="3048000"/>
          </a:xfrm>
          <a:prstGeom prst="leftArrow">
            <a:avLst>
              <a:gd name="adj1" fmla="val 50000"/>
              <a:gd name="adj2" fmla="val 29219"/>
            </a:avLst>
          </a:prstGeom>
          <a:solidFill>
            <a:schemeClr val="bg1"/>
          </a:solidFill>
          <a:ln w="7620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sp>
        <p:nvSpPr>
          <p:cNvPr id="83971" name="Text Box 3"/>
          <p:cNvSpPr txBox="1">
            <a:spLocks noChangeArrowheads="1"/>
          </p:cNvSpPr>
          <p:nvPr/>
        </p:nvSpPr>
        <p:spPr bwMode="auto">
          <a:xfrm>
            <a:off x="1331913" y="476250"/>
            <a:ext cx="66246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50000"/>
              </a:spcBef>
              <a:buClrTx/>
              <a:buSzTx/>
              <a:buFontTx/>
              <a:buNone/>
            </a:pPr>
            <a:r>
              <a:rPr lang="ru-RU" altLang="ru-RU" b="1">
                <a:solidFill>
                  <a:srgbClr val="FFFF00"/>
                </a:solidFill>
                <a:latin typeface="Arial" panose="020B0604020202020204" pitchFamily="34" charset="0"/>
              </a:rPr>
              <a:t>Возраст и рак шейки матки</a:t>
            </a:r>
            <a:endParaRPr lang="ru-RU" altLang="ru-RU" b="1">
              <a:solidFill>
                <a:srgbClr val="FFFF00"/>
              </a:solidFill>
              <a:latin typeface="Times New Roman" panose="02020603050405020304" pitchFamily="18" charset="0"/>
            </a:endParaRPr>
          </a:p>
        </p:txBody>
      </p:sp>
      <p:pic>
        <p:nvPicPr>
          <p:cNvPr id="83972" name="Picture 4" descr="743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279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8" descr="767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1752600"/>
            <a:ext cx="269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6"/>
          <p:cNvSpPr txBox="1">
            <a:spLocks noChangeArrowheads="1"/>
          </p:cNvSpPr>
          <p:nvPr/>
        </p:nvSpPr>
        <p:spPr bwMode="auto">
          <a:xfrm>
            <a:off x="3048000" y="3200400"/>
            <a:ext cx="36433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b="1">
                <a:solidFill>
                  <a:srgbClr val="FFFF66"/>
                </a:solidFill>
                <a:latin typeface="Arial" panose="020B0604020202020204" pitchFamily="34" charset="0"/>
              </a:rPr>
              <a:t>В настоящее время - «омоложение» рака шейки матки</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1127125" y="-104775"/>
            <a:ext cx="7981950" cy="6804025"/>
            <a:chOff x="612" y="-93"/>
            <a:chExt cx="5028" cy="4286"/>
          </a:xfrm>
        </p:grpSpPr>
        <p:sp>
          <p:nvSpPr>
            <p:cNvPr id="84995" name="Rectangle 3"/>
            <p:cNvSpPr>
              <a:spLocks noChangeArrowheads="1"/>
            </p:cNvSpPr>
            <p:nvPr/>
          </p:nvSpPr>
          <p:spPr bwMode="auto">
            <a:xfrm>
              <a:off x="612" y="-93"/>
              <a:ext cx="4763" cy="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lnSpc>
                  <a:spcPct val="130000"/>
                </a:lnSpc>
                <a:spcBef>
                  <a:spcPct val="0"/>
                </a:spcBef>
                <a:buClrTx/>
                <a:buSzTx/>
                <a:buFontTx/>
                <a:buNone/>
              </a:pPr>
              <a:r>
                <a:rPr lang="ru-RU" altLang="ru-RU" sz="2800" b="1" i="1">
                  <a:latin typeface="Arial" panose="020B0604020202020204" pitchFamily="34" charset="0"/>
                </a:rPr>
                <a:t>При первой явке </a:t>
              </a:r>
              <a:r>
                <a:rPr lang="ru-RU" altLang="ru-RU" sz="2800" i="1" u="sng">
                  <a:latin typeface="Arial" panose="020B0604020202020204" pitchFamily="34" charset="0"/>
                </a:rPr>
                <a:t>беременной</a:t>
              </a:r>
              <a:r>
                <a:rPr lang="ru-RU" altLang="ru-RU" sz="2800" b="1" i="1">
                  <a:latin typeface="Arial" panose="020B0604020202020204" pitchFamily="34" charset="0"/>
                </a:rPr>
                <a:t> в женскую консультацию акушеру-гинекологу следует помнить о возможности наличия у нее заболевания шейки матки, в том числе рака, и пройти </a:t>
              </a:r>
              <a:r>
                <a:rPr lang="ru-RU" altLang="ru-RU" sz="2800" i="1" u="sng">
                  <a:latin typeface="Arial" panose="020B0604020202020204" pitchFamily="34" charset="0"/>
                </a:rPr>
                <a:t>обязательный цитологический скриннинг.</a:t>
              </a:r>
            </a:p>
            <a:p>
              <a:pPr eaLnBrk="1" hangingPunct="1">
                <a:lnSpc>
                  <a:spcPct val="130000"/>
                </a:lnSpc>
                <a:spcBef>
                  <a:spcPct val="0"/>
                </a:spcBef>
                <a:buClrTx/>
                <a:buSzTx/>
                <a:buFontTx/>
                <a:buNone/>
              </a:pPr>
              <a:r>
                <a:rPr lang="ru-RU" altLang="ru-RU" sz="2800" i="1" u="sng">
                  <a:latin typeface="Arial" panose="020B0604020202020204" pitchFamily="34" charset="0"/>
                </a:rPr>
                <a:t>Наблюдается существенное </a:t>
              </a:r>
            </a:p>
            <a:p>
              <a:pPr eaLnBrk="1" hangingPunct="1">
                <a:lnSpc>
                  <a:spcPct val="130000"/>
                </a:lnSpc>
                <a:spcBef>
                  <a:spcPct val="0"/>
                </a:spcBef>
                <a:buClrTx/>
                <a:buSzTx/>
                <a:buFontTx/>
                <a:buNone/>
              </a:pPr>
              <a:r>
                <a:rPr lang="ru-RU" altLang="ru-RU" sz="2800" i="1" u="sng">
                  <a:latin typeface="Arial" panose="020B0604020202020204" pitchFamily="34" charset="0"/>
                </a:rPr>
                <a:t>увеличение случаев рака </a:t>
              </a:r>
            </a:p>
            <a:p>
              <a:pPr eaLnBrk="1" hangingPunct="1">
                <a:lnSpc>
                  <a:spcPct val="130000"/>
                </a:lnSpc>
                <a:spcBef>
                  <a:spcPct val="0"/>
                </a:spcBef>
                <a:buClrTx/>
                <a:buSzTx/>
                <a:buFontTx/>
                <a:buNone/>
              </a:pPr>
              <a:r>
                <a:rPr lang="ru-RU" altLang="ru-RU" sz="2800" i="1" u="sng">
                  <a:latin typeface="Arial" panose="020B0604020202020204" pitchFamily="34" charset="0"/>
                </a:rPr>
                <a:t>различных стадий у беременных. </a:t>
              </a:r>
            </a:p>
          </p:txBody>
        </p:sp>
        <p:pic>
          <p:nvPicPr>
            <p:cNvPr id="84996" name="Picture 4" descr="Беременная женщина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 y="2614"/>
              <a:ext cx="1308" cy="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533400" y="609600"/>
            <a:ext cx="8820150" cy="5686425"/>
            <a:chOff x="204" y="210"/>
            <a:chExt cx="5556" cy="3582"/>
          </a:xfrm>
        </p:grpSpPr>
        <p:sp>
          <p:nvSpPr>
            <p:cNvPr id="86019" name="Text Box 3"/>
            <p:cNvSpPr txBox="1">
              <a:spLocks noChangeArrowheads="1"/>
            </p:cNvSpPr>
            <p:nvPr/>
          </p:nvSpPr>
          <p:spPr bwMode="auto">
            <a:xfrm>
              <a:off x="204" y="210"/>
              <a:ext cx="5375"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lnSpc>
                  <a:spcPct val="90000"/>
                </a:lnSpc>
                <a:spcBef>
                  <a:spcPct val="50000"/>
                </a:spcBef>
                <a:buClrTx/>
                <a:buSzTx/>
                <a:buFontTx/>
                <a:buNone/>
              </a:pPr>
              <a:r>
                <a:rPr lang="ru-RU" altLang="ru-RU" sz="2800" b="1">
                  <a:solidFill>
                    <a:srgbClr val="FFFF66"/>
                  </a:solidFill>
                  <a:latin typeface="Arial" panose="020B0604020202020204" pitchFamily="34" charset="0"/>
                </a:rPr>
                <a:t>Профилактика рака шейки матки</a:t>
              </a:r>
              <a:endParaRPr lang="ru-RU" altLang="ru-RU" sz="2800" b="1">
                <a:latin typeface="Arial" panose="020B0604020202020204" pitchFamily="34" charset="0"/>
              </a:endParaRPr>
            </a:p>
          </p:txBody>
        </p:sp>
        <p:grpSp>
          <p:nvGrpSpPr>
            <p:cNvPr id="86020" name="Group 4"/>
            <p:cNvGrpSpPr>
              <a:grpSpLocks/>
            </p:cNvGrpSpPr>
            <p:nvPr/>
          </p:nvGrpSpPr>
          <p:grpSpPr bwMode="auto">
            <a:xfrm>
              <a:off x="480" y="960"/>
              <a:ext cx="3504" cy="672"/>
              <a:chOff x="192" y="912"/>
              <a:chExt cx="3504" cy="672"/>
            </a:xfrm>
          </p:grpSpPr>
          <p:sp>
            <p:nvSpPr>
              <p:cNvPr id="86029" name="Text Box 5"/>
              <p:cNvSpPr txBox="1">
                <a:spLocks noChangeArrowheads="1"/>
              </p:cNvSpPr>
              <p:nvPr/>
            </p:nvSpPr>
            <p:spPr bwMode="auto">
              <a:xfrm>
                <a:off x="432" y="912"/>
                <a:ext cx="31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b="1">
                    <a:solidFill>
                      <a:schemeClr val="bg1"/>
                    </a:solidFill>
                    <a:latin typeface="Arial" panose="020B0604020202020204" pitchFamily="34" charset="0"/>
                  </a:rPr>
                  <a:t>Первичная профилактика</a:t>
                </a:r>
              </a:p>
            </p:txBody>
          </p:sp>
          <p:sp>
            <p:nvSpPr>
              <p:cNvPr id="86030" name="Text Box 6"/>
              <p:cNvSpPr txBox="1">
                <a:spLocks noChangeArrowheads="1"/>
              </p:cNvSpPr>
              <p:nvPr/>
            </p:nvSpPr>
            <p:spPr bwMode="auto">
              <a:xfrm>
                <a:off x="432" y="1296"/>
                <a:ext cx="32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b="1">
                    <a:latin typeface="Arial" panose="020B0604020202020204" pitchFamily="34" charset="0"/>
                  </a:rPr>
                  <a:t>На врачебном уровне</a:t>
                </a:r>
              </a:p>
            </p:txBody>
          </p:sp>
          <p:sp>
            <p:nvSpPr>
              <p:cNvPr id="55303" name="Oval 7"/>
              <p:cNvSpPr>
                <a:spLocks noChangeArrowheads="1"/>
              </p:cNvSpPr>
              <p:nvPr/>
            </p:nvSpPr>
            <p:spPr bwMode="auto">
              <a:xfrm>
                <a:off x="192" y="134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1" hangingPunct="1">
                  <a:defRPr/>
                </a:pPr>
                <a:endParaRPr lang="ru-RU"/>
              </a:p>
            </p:txBody>
          </p:sp>
        </p:grpSp>
        <p:sp>
          <p:nvSpPr>
            <p:cNvPr id="86021" name="Text Box 8"/>
            <p:cNvSpPr txBox="1">
              <a:spLocks noChangeArrowheads="1"/>
            </p:cNvSpPr>
            <p:nvPr/>
          </p:nvSpPr>
          <p:spPr bwMode="auto">
            <a:xfrm>
              <a:off x="1028" y="1920"/>
              <a:ext cx="47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a:latin typeface="Arial" panose="020B0604020202020204" pitchFamily="34" charset="0"/>
                </a:rPr>
                <a:t>Санитарно-просветительная работа</a:t>
              </a:r>
            </a:p>
          </p:txBody>
        </p:sp>
        <p:sp>
          <p:nvSpPr>
            <p:cNvPr id="86022" name="Text Box 9"/>
            <p:cNvSpPr txBox="1">
              <a:spLocks noChangeArrowheads="1"/>
            </p:cNvSpPr>
            <p:nvPr/>
          </p:nvSpPr>
          <p:spPr bwMode="auto">
            <a:xfrm>
              <a:off x="1028" y="2371"/>
              <a:ext cx="473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a:latin typeface="Arial" panose="020B0604020202020204" pitchFamily="34" charset="0"/>
                </a:rPr>
                <a:t>Рекомендации по использованию барьерной контрацепции</a:t>
              </a:r>
              <a:r>
                <a:rPr lang="ru-RU" altLang="ru-RU" sz="2400">
                  <a:solidFill>
                    <a:schemeClr val="bg1"/>
                  </a:solidFill>
                  <a:latin typeface="Arial" panose="020B0604020202020204" pitchFamily="34" charset="0"/>
                </a:rPr>
                <a:t> барьерных методов контрацепции</a:t>
              </a:r>
            </a:p>
          </p:txBody>
        </p:sp>
        <p:sp>
          <p:nvSpPr>
            <p:cNvPr id="86023" name="Text Box 10"/>
            <p:cNvSpPr txBox="1">
              <a:spLocks noChangeArrowheads="1"/>
            </p:cNvSpPr>
            <p:nvPr/>
          </p:nvSpPr>
          <p:spPr bwMode="auto">
            <a:xfrm>
              <a:off x="1028" y="3052"/>
              <a:ext cx="41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a:latin typeface="Arial" panose="020B0604020202020204" pitchFamily="34" charset="0"/>
                </a:rPr>
                <a:t>Профилактика и выявление ИППП</a:t>
              </a:r>
            </a:p>
          </p:txBody>
        </p:sp>
        <p:sp>
          <p:nvSpPr>
            <p:cNvPr id="86024" name="Text Box 11"/>
            <p:cNvSpPr txBox="1">
              <a:spLocks noChangeArrowheads="1"/>
            </p:cNvSpPr>
            <p:nvPr/>
          </p:nvSpPr>
          <p:spPr bwMode="auto">
            <a:xfrm>
              <a:off x="1028" y="3504"/>
              <a:ext cx="4029" cy="288"/>
            </a:xfrm>
            <a:prstGeom prst="rect">
              <a:avLst/>
            </a:prstGeom>
            <a:solidFill>
              <a:srgbClr val="FFFF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ru-RU" altLang="ru-RU" sz="2400" b="1">
                  <a:solidFill>
                    <a:schemeClr val="bg1"/>
                  </a:solidFill>
                  <a:latin typeface="Arial" panose="020B0604020202020204" pitchFamily="34" charset="0"/>
                </a:rPr>
                <a:t>Применение  противовирусных вакцин !</a:t>
              </a:r>
            </a:p>
          </p:txBody>
        </p:sp>
        <p:sp>
          <p:nvSpPr>
            <p:cNvPr id="86025" name="AutoShape 12"/>
            <p:cNvSpPr>
              <a:spLocks noChangeArrowheads="1"/>
            </p:cNvSpPr>
            <p:nvPr/>
          </p:nvSpPr>
          <p:spPr bwMode="auto">
            <a:xfrm>
              <a:off x="768" y="1968"/>
              <a:ext cx="160" cy="152"/>
            </a:xfrm>
            <a:prstGeom prst="cube">
              <a:avLst>
                <a:gd name="adj" fmla="val 25000"/>
              </a:avLst>
            </a:prstGeom>
            <a:solidFill>
              <a:srgbClr val="FF3300"/>
            </a:solidFill>
            <a:ln w="9525">
              <a:solidFill>
                <a:schemeClr val="tx1"/>
              </a:solidFill>
              <a:miter lim="800000"/>
              <a:headEnd/>
              <a:tailEnd/>
            </a:ln>
            <a:effectLst>
              <a:outerShdw dist="45791" dir="3378596" algn="ctr" rotWithShape="0">
                <a:schemeClr val="tx2"/>
              </a:outerShdw>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sp>
          <p:nvSpPr>
            <p:cNvPr id="86026" name="AutoShape 13"/>
            <p:cNvSpPr>
              <a:spLocks noChangeArrowheads="1"/>
            </p:cNvSpPr>
            <p:nvPr/>
          </p:nvSpPr>
          <p:spPr bwMode="auto">
            <a:xfrm>
              <a:off x="768" y="2448"/>
              <a:ext cx="160" cy="152"/>
            </a:xfrm>
            <a:prstGeom prst="cube">
              <a:avLst>
                <a:gd name="adj" fmla="val 25000"/>
              </a:avLst>
            </a:prstGeom>
            <a:solidFill>
              <a:srgbClr val="FF3300"/>
            </a:solidFill>
            <a:ln w="9525">
              <a:solidFill>
                <a:schemeClr val="tx1"/>
              </a:solidFill>
              <a:miter lim="800000"/>
              <a:headEnd/>
              <a:tailEnd/>
            </a:ln>
            <a:effectLst>
              <a:outerShdw dist="45791" dir="3378596" algn="ctr" rotWithShape="0">
                <a:schemeClr val="tx2"/>
              </a:outerShdw>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sp>
          <p:nvSpPr>
            <p:cNvPr id="86027" name="AutoShape 14"/>
            <p:cNvSpPr>
              <a:spLocks noChangeArrowheads="1"/>
            </p:cNvSpPr>
            <p:nvPr/>
          </p:nvSpPr>
          <p:spPr bwMode="auto">
            <a:xfrm>
              <a:off x="768" y="3120"/>
              <a:ext cx="160" cy="152"/>
            </a:xfrm>
            <a:prstGeom prst="cube">
              <a:avLst>
                <a:gd name="adj" fmla="val 25000"/>
              </a:avLst>
            </a:prstGeom>
            <a:solidFill>
              <a:srgbClr val="FF3300"/>
            </a:solidFill>
            <a:ln w="9525">
              <a:solidFill>
                <a:schemeClr val="tx1"/>
              </a:solidFill>
              <a:miter lim="800000"/>
              <a:headEnd/>
              <a:tailEnd/>
            </a:ln>
            <a:effectLst>
              <a:outerShdw dist="45791" dir="3378596" algn="ctr" rotWithShape="0">
                <a:schemeClr val="tx2"/>
              </a:outerShdw>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sp>
          <p:nvSpPr>
            <p:cNvPr id="86028" name="AutoShape 15"/>
            <p:cNvSpPr>
              <a:spLocks noChangeArrowheads="1"/>
            </p:cNvSpPr>
            <p:nvPr/>
          </p:nvSpPr>
          <p:spPr bwMode="auto">
            <a:xfrm>
              <a:off x="768" y="3552"/>
              <a:ext cx="160" cy="152"/>
            </a:xfrm>
            <a:prstGeom prst="cube">
              <a:avLst>
                <a:gd name="adj" fmla="val 25000"/>
              </a:avLst>
            </a:prstGeom>
            <a:solidFill>
              <a:srgbClr val="FF3300"/>
            </a:solidFill>
            <a:ln w="9525">
              <a:solidFill>
                <a:schemeClr val="tx1"/>
              </a:solidFill>
              <a:miter lim="800000"/>
              <a:headEnd/>
              <a:tailEnd/>
            </a:ln>
            <a:effectLst>
              <a:outerShdw dist="45791" dir="3378596" algn="ctr" rotWithShape="0">
                <a:schemeClr val="tx2"/>
              </a:outerShdw>
            </a:effec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ru-RU" altLang="ru-RU" sz="1800"/>
            </a:p>
          </p:txBody>
        </p:sp>
      </p:gr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ru-RU"/>
              <a:t>Средства профилактики		</a:t>
            </a:r>
          </a:p>
        </p:txBody>
      </p:sp>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7950" y="4206875"/>
            <a:ext cx="4762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304925"/>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038" y="1274763"/>
            <a:ext cx="1976437"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a:t>(</a:t>
            </a:r>
            <a:r>
              <a:rPr lang="ru-RU" b="1" dirty="0"/>
              <a:t>!</a:t>
            </a:r>
            <a:r>
              <a:rPr lang="ru-RU" dirty="0"/>
              <a:t>) </a:t>
            </a:r>
            <a:r>
              <a:rPr lang="ru-RU" b="1" dirty="0"/>
              <a:t>Вместо заключения</a:t>
            </a:r>
            <a:r>
              <a:rPr lang="ru-RU" dirty="0"/>
              <a:t>: </a:t>
            </a:r>
          </a:p>
        </p:txBody>
      </p:sp>
      <p:sp>
        <p:nvSpPr>
          <p:cNvPr id="3" name="Содержимое 2"/>
          <p:cNvSpPr>
            <a:spLocks noGrp="1"/>
          </p:cNvSpPr>
          <p:nvPr>
            <p:ph idx="1"/>
          </p:nvPr>
        </p:nvSpPr>
        <p:spPr/>
        <p:txBody>
          <a:bodyPr/>
          <a:lstStyle/>
          <a:p>
            <a:pPr>
              <a:defRPr/>
            </a:pPr>
            <a:r>
              <a:rPr lang="ru-RU" sz="2400" dirty="0"/>
              <a:t>Необходимо знать и помнить, что РШМ - это </a:t>
            </a:r>
            <a:r>
              <a:rPr lang="ru-RU" sz="2400" b="1" u="sng" dirty="0"/>
              <a:t>визуальный </a:t>
            </a:r>
            <a:r>
              <a:rPr lang="ru-RU" sz="2400" dirty="0"/>
              <a:t>вид рака, для обнаружения опухоли или предопухолевого состояния </a:t>
            </a:r>
            <a:r>
              <a:rPr lang="ru-RU" sz="2400" b="1" u="sng" dirty="0"/>
              <a:t>нет необходимости </a:t>
            </a:r>
            <a:r>
              <a:rPr lang="ru-RU" sz="2400" dirty="0"/>
              <a:t>применять дорогостоящие или инвазивные методы исследования, рентгенографию или </a:t>
            </a:r>
            <a:r>
              <a:rPr lang="ru-RU" sz="2400" dirty="0" err="1"/>
              <a:t>томографию;достаточно</a:t>
            </a:r>
            <a:r>
              <a:rPr lang="ru-RU" sz="2400" dirty="0"/>
              <a:t> </a:t>
            </a:r>
            <a:r>
              <a:rPr lang="ru-RU" sz="2400" b="1" u="sng" dirty="0"/>
              <a:t>визуально</a:t>
            </a:r>
            <a:r>
              <a:rPr lang="ru-RU" sz="2400" dirty="0"/>
              <a:t>, при помощи </a:t>
            </a:r>
            <a:r>
              <a:rPr lang="ru-RU" sz="2400" dirty="0" err="1"/>
              <a:t>кольпоскопии</a:t>
            </a:r>
            <a:r>
              <a:rPr lang="ru-RU" sz="2400" dirty="0"/>
              <a:t> определить</a:t>
            </a:r>
          </a:p>
          <a:p>
            <a:pPr marL="0" indent="0">
              <a:buFontTx/>
              <a:buNone/>
              <a:defRPr/>
            </a:pPr>
            <a:r>
              <a:rPr lang="ru-RU" sz="2400" dirty="0"/>
              <a:t> </a:t>
            </a:r>
            <a:r>
              <a:rPr lang="ru-RU" sz="2400" dirty="0" err="1"/>
              <a:t>предраковую</a:t>
            </a:r>
            <a:r>
              <a:rPr lang="ru-RU" sz="2400" dirty="0"/>
              <a:t> патологию, </a:t>
            </a:r>
          </a:p>
          <a:p>
            <a:pPr marL="0" indent="0">
              <a:buFontTx/>
              <a:buNone/>
              <a:defRPr/>
            </a:pPr>
            <a:r>
              <a:rPr lang="ru-RU" sz="2400" dirty="0"/>
              <a:t>подтвердив диагноз цитологическим</a:t>
            </a:r>
          </a:p>
          <a:p>
            <a:pPr marL="0" indent="0">
              <a:buFontTx/>
              <a:buNone/>
              <a:defRPr/>
            </a:pPr>
            <a:r>
              <a:rPr lang="ru-RU" sz="2400" dirty="0"/>
              <a:t> исследованием. </a:t>
            </a:r>
          </a:p>
        </p:txBody>
      </p:sp>
      <p:pic>
        <p:nvPicPr>
          <p:cNvPr id="880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9113" y="4325938"/>
            <a:ext cx="2274887"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b="1" dirty="0"/>
              <a:t>Рак тела матки </a:t>
            </a:r>
            <a:r>
              <a:rPr lang="ru-RU" sz="3600" dirty="0"/>
              <a:t>– злокачественное поражение эндометрия, выстилающего полость матки.</a:t>
            </a:r>
          </a:p>
        </p:txBody>
      </p:sp>
      <p:sp>
        <p:nvSpPr>
          <p:cNvPr id="3" name="Содержимое 2"/>
          <p:cNvSpPr>
            <a:spLocks noGrp="1"/>
          </p:cNvSpPr>
          <p:nvPr>
            <p:ph idx="1"/>
          </p:nvPr>
        </p:nvSpPr>
        <p:spPr/>
        <p:txBody>
          <a:bodyPr/>
          <a:lstStyle/>
          <a:p>
            <a:pPr>
              <a:defRPr/>
            </a:pPr>
            <a:r>
              <a:rPr lang="ru-RU" dirty="0"/>
              <a:t>Рак тела матки проявляется кровянистыми выделениями, водянистыми белями из половых путей, болями, </a:t>
            </a:r>
            <a:r>
              <a:rPr lang="ru-RU" dirty="0" err="1"/>
              <a:t>ацикличными</a:t>
            </a:r>
            <a:r>
              <a:rPr lang="ru-RU" dirty="0"/>
              <a:t> или </a:t>
            </a:r>
            <a:r>
              <a:rPr lang="ru-RU" dirty="0" err="1"/>
              <a:t>атипичными</a:t>
            </a:r>
            <a:r>
              <a:rPr lang="ru-RU" dirty="0"/>
              <a:t> маточными кровотечениями.</a:t>
            </a:r>
          </a:p>
        </p:txBody>
      </p:sp>
      <p:pic>
        <p:nvPicPr>
          <p:cNvPr id="89092" name="Рисунок 3" descr="http://www.krasotaimedicina.ru/upload/iblock/846/846f3f83f4655a6cf57967d89ae8e9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648200"/>
            <a:ext cx="3657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dirty="0"/>
              <a:t>Рак тела матки занимает первое место среди злокачественных новообразований женских половых органов,</a:t>
            </a:r>
          </a:p>
        </p:txBody>
      </p:sp>
      <p:sp>
        <p:nvSpPr>
          <p:cNvPr id="3" name="Содержимое 2"/>
          <p:cNvSpPr>
            <a:spLocks noGrp="1"/>
          </p:cNvSpPr>
          <p:nvPr>
            <p:ph idx="1"/>
          </p:nvPr>
        </p:nvSpPr>
        <p:spPr/>
        <p:txBody>
          <a:bodyPr/>
          <a:lstStyle/>
          <a:p>
            <a:pPr>
              <a:defRPr/>
            </a:pPr>
            <a:r>
              <a:rPr lang="ru-RU" sz="2400" dirty="0"/>
              <a:t>а в структуре всей женской </a:t>
            </a:r>
            <a:r>
              <a:rPr lang="ru-RU" sz="2400" dirty="0" err="1"/>
              <a:t>онкопатологии</a:t>
            </a:r>
            <a:r>
              <a:rPr lang="ru-RU" sz="2400" dirty="0"/>
              <a:t> - промежуточное место между </a:t>
            </a:r>
            <a:r>
              <a:rPr lang="ru-RU" sz="2400" u="sng" dirty="0">
                <a:hlinkClick r:id="rId2"/>
              </a:rPr>
              <a:t>раком молочной </a:t>
            </a:r>
            <a:r>
              <a:rPr lang="ru-RU" sz="2400" u="sng" dirty="0" err="1">
                <a:hlinkClick r:id="rId2"/>
              </a:rPr>
              <a:t>железы</a:t>
            </a:r>
            <a:r>
              <a:rPr lang="ru-RU" sz="2400" dirty="0" err="1"/>
              <a:t>и</a:t>
            </a:r>
            <a:r>
              <a:rPr lang="ru-RU" sz="2400" dirty="0"/>
              <a:t> </a:t>
            </a:r>
            <a:r>
              <a:rPr lang="ru-RU" sz="2400" u="sng" dirty="0">
                <a:hlinkClick r:id="rId3"/>
              </a:rPr>
              <a:t>раком шейки матки</a:t>
            </a:r>
            <a:r>
              <a:rPr lang="ru-RU" sz="2400" dirty="0"/>
              <a:t>. Тенденция к росту заболеваемости раком эндометрия в гинекологии отчасти объясняется увеличением общей продолжительности жизни женщин и времени их нахождения в </a:t>
            </a:r>
            <a:r>
              <a:rPr lang="ru-RU" sz="2400" dirty="0" err="1"/>
              <a:t>постменопаузе</a:t>
            </a:r>
            <a:r>
              <a:rPr lang="ru-RU" sz="2400" dirty="0"/>
              <a:t>, а также стремительным нарастанием частоты такой патологии, как хроническая </a:t>
            </a:r>
            <a:r>
              <a:rPr lang="ru-RU" sz="2400" dirty="0" err="1"/>
              <a:t>гиперэстрогения</a:t>
            </a:r>
            <a:r>
              <a:rPr lang="ru-RU" sz="2400" dirty="0"/>
              <a:t>, </a:t>
            </a:r>
            <a:r>
              <a:rPr lang="ru-RU" sz="2400" dirty="0" err="1"/>
              <a:t>ановуляция,</a:t>
            </a:r>
            <a:r>
              <a:rPr lang="ru-RU" sz="2400" u="sng" dirty="0" err="1">
                <a:hlinkClick r:id="rId4"/>
              </a:rPr>
              <a:t>бесплодие</a:t>
            </a:r>
            <a:r>
              <a:rPr lang="ru-RU" sz="2400" dirty="0"/>
              <a:t>, </a:t>
            </a:r>
            <a:r>
              <a:rPr lang="ru-RU" sz="2400" u="sng" dirty="0">
                <a:hlinkClick r:id="rId5"/>
              </a:rPr>
              <a:t>миома матки</a:t>
            </a:r>
            <a:r>
              <a:rPr lang="ru-RU" sz="2400" dirty="0"/>
              <a:t>, </a:t>
            </a:r>
            <a:r>
              <a:rPr lang="ru-RU" sz="2400" u="sng" dirty="0" err="1">
                <a:hlinkClick r:id="rId6"/>
              </a:rPr>
              <a:t>эндометриоз</a:t>
            </a:r>
            <a:r>
              <a:rPr lang="ru-RU" sz="2400" dirty="0"/>
              <a:t> и др.</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altLang="ru-RU" sz="2400" dirty="0"/>
              <a:t>В </a:t>
            </a:r>
            <a:r>
              <a:rPr lang="ru-RU" altLang="ru-RU" sz="2400" dirty="0" err="1"/>
              <a:t>онкогинекологии</a:t>
            </a:r>
            <a:r>
              <a:rPr lang="ru-RU" altLang="ru-RU" sz="2400" dirty="0"/>
              <a:t> этиология рака </a:t>
            </a:r>
            <a:br>
              <a:rPr lang="ru-RU" altLang="ru-RU" sz="2400" dirty="0"/>
            </a:br>
            <a:r>
              <a:rPr lang="ru-RU" altLang="ru-RU" sz="2400" dirty="0"/>
              <a:t>тела матки рассматривается с</a:t>
            </a:r>
            <a:br>
              <a:rPr lang="ru-RU" altLang="ru-RU" sz="2400" dirty="0"/>
            </a:br>
            <a:r>
              <a:rPr lang="ru-RU" altLang="ru-RU" sz="2400" dirty="0"/>
              <a:t>  точки зрения нескольких</a:t>
            </a:r>
            <a:br>
              <a:rPr lang="ru-RU" altLang="ru-RU" sz="2400" dirty="0"/>
            </a:br>
            <a:r>
              <a:rPr lang="ru-RU" altLang="ru-RU" sz="2400" dirty="0"/>
              <a:t> гипотез.</a:t>
            </a:r>
            <a:br>
              <a:rPr lang="ru-RU" altLang="ru-RU" dirty="0"/>
            </a:br>
            <a:endParaRPr lang="ru-RU" altLang="ru-RU" dirty="0"/>
          </a:p>
        </p:txBody>
      </p:sp>
      <p:sp>
        <p:nvSpPr>
          <p:cNvPr id="3" name="Содержимое 2"/>
          <p:cNvSpPr>
            <a:spLocks noGrp="1"/>
          </p:cNvSpPr>
          <p:nvPr>
            <p:ph idx="1"/>
          </p:nvPr>
        </p:nvSpPr>
        <p:spPr/>
        <p:txBody>
          <a:bodyPr/>
          <a:lstStyle/>
          <a:p>
            <a:pPr>
              <a:defRPr/>
            </a:pPr>
            <a:endParaRPr lang="ru-RU" sz="2400" dirty="0"/>
          </a:p>
          <a:p>
            <a:pPr>
              <a:defRPr/>
            </a:pPr>
            <a:endParaRPr lang="ru-RU" sz="2400" dirty="0"/>
          </a:p>
          <a:p>
            <a:pPr>
              <a:defRPr/>
            </a:pPr>
            <a:r>
              <a:rPr lang="ru-RU" sz="2400" dirty="0"/>
              <a:t>Основная  из них – гормональная, связывает возникновение рака тела матки с проявлениями </a:t>
            </a:r>
            <a:r>
              <a:rPr lang="ru-RU" sz="2400" dirty="0" err="1"/>
              <a:t>гиперэстрогении</a:t>
            </a:r>
            <a:r>
              <a:rPr lang="ru-RU" sz="2400" dirty="0"/>
              <a:t>, эндокринных и обменных нарушений, что отмечается у 70% больных. </a:t>
            </a:r>
            <a:r>
              <a:rPr lang="ru-RU" sz="2400" dirty="0" err="1"/>
              <a:t>Гиперэстрогения</a:t>
            </a:r>
            <a:r>
              <a:rPr lang="ru-RU" sz="2400" dirty="0"/>
              <a:t> характеризуется </a:t>
            </a:r>
            <a:r>
              <a:rPr lang="ru-RU" sz="2400" u="sng" dirty="0" err="1">
                <a:hlinkClick r:id="rId2"/>
              </a:rPr>
              <a:t>ановуляторными</a:t>
            </a:r>
            <a:r>
              <a:rPr lang="ru-RU" sz="2400" u="sng" dirty="0">
                <a:hlinkClick r:id="rId2"/>
              </a:rPr>
              <a:t> циклами</a:t>
            </a:r>
            <a:r>
              <a:rPr lang="ru-RU" sz="2400" dirty="0"/>
              <a:t> и кровотечениями, бесплодием, поздней </a:t>
            </a:r>
            <a:r>
              <a:rPr lang="ru-RU" sz="2400" u="sng" dirty="0">
                <a:hlinkClick r:id="rId3"/>
              </a:rPr>
              <a:t>менопаузой</a:t>
            </a:r>
            <a:r>
              <a:rPr lang="ru-RU" sz="2400" dirty="0"/>
              <a:t>, опухолевыми и гиперпластическими процессами в яичниках и матке.</a:t>
            </a:r>
          </a:p>
        </p:txBody>
      </p:sp>
      <p:pic>
        <p:nvPicPr>
          <p:cNvPr id="91140" name="Рисунок 3" descr="Рак тела матк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0"/>
            <a:ext cx="2743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t>Гормонозависимый рак тела матки чаще встречается у пациенток</a:t>
            </a:r>
          </a:p>
        </p:txBody>
      </p:sp>
      <p:sp>
        <p:nvSpPr>
          <p:cNvPr id="3" name="Содержимое 2"/>
          <p:cNvSpPr>
            <a:spLocks noGrp="1"/>
          </p:cNvSpPr>
          <p:nvPr>
            <p:ph idx="1"/>
          </p:nvPr>
        </p:nvSpPr>
        <p:spPr/>
        <p:txBody>
          <a:bodyPr/>
          <a:lstStyle/>
          <a:p>
            <a:pPr>
              <a:defRPr/>
            </a:pPr>
            <a:r>
              <a:rPr lang="ru-RU" altLang="ru-RU" sz="2400" dirty="0">
                <a:hlinkClick r:id="rId2"/>
              </a:rPr>
              <a:t>С </a:t>
            </a:r>
            <a:r>
              <a:rPr lang="ru-RU" altLang="ru-RU" sz="2400" u="sng" dirty="0">
                <a:hlinkClick r:id="rId2"/>
              </a:rPr>
              <a:t>ожирением</a:t>
            </a:r>
            <a:r>
              <a:rPr lang="ru-RU" altLang="ru-RU" sz="2400" dirty="0"/>
              <a:t>, </a:t>
            </a:r>
            <a:r>
              <a:rPr lang="ru-RU" altLang="ru-RU" sz="2400" u="sng" dirty="0">
                <a:hlinkClick r:id="rId3"/>
              </a:rPr>
              <a:t>гипертонической болезнью</a:t>
            </a:r>
            <a:r>
              <a:rPr lang="ru-RU" altLang="ru-RU" sz="2400" dirty="0"/>
              <a:t>, </a:t>
            </a:r>
            <a:r>
              <a:rPr lang="ru-RU" altLang="ru-RU" sz="2400" u="sng" dirty="0">
                <a:hlinkClick r:id="rId4"/>
              </a:rPr>
              <a:t>сахарным диабетом</a:t>
            </a:r>
            <a:r>
              <a:rPr lang="ru-RU" altLang="ru-RU" sz="2400" dirty="0"/>
              <a:t>, </a:t>
            </a:r>
            <a:r>
              <a:rPr lang="ru-RU" altLang="ru-RU" sz="2400" dirty="0" err="1"/>
              <a:t>феминизирующими</a:t>
            </a:r>
            <a:r>
              <a:rPr lang="ru-RU" altLang="ru-RU" sz="2400" u="sng" dirty="0" err="1">
                <a:hlinkClick r:id="rId5"/>
              </a:rPr>
              <a:t>опухолями</a:t>
            </a:r>
            <a:r>
              <a:rPr lang="ru-RU" altLang="ru-RU" sz="2400" u="sng" dirty="0">
                <a:hlinkClick r:id="rId5"/>
              </a:rPr>
              <a:t> яичника</a:t>
            </a:r>
            <a:r>
              <a:rPr lang="ru-RU" altLang="ru-RU" sz="2400" dirty="0"/>
              <a:t>, неоднократными </a:t>
            </a:r>
            <a:r>
              <a:rPr lang="ru-RU" altLang="ru-RU" sz="2400" u="sng" dirty="0">
                <a:hlinkClick r:id="rId6"/>
              </a:rPr>
              <a:t>прерываниями беременности</a:t>
            </a:r>
            <a:r>
              <a:rPr lang="ru-RU" altLang="ru-RU" sz="2400" dirty="0"/>
              <a:t>, получающих ЗГТ эстрогенами, имеющих отягощенную наследственную по </a:t>
            </a:r>
            <a:r>
              <a:rPr lang="ru-RU" altLang="ru-RU" sz="2400" u="sng" dirty="0">
                <a:hlinkClick r:id="rId7"/>
              </a:rPr>
              <a:t>раку </a:t>
            </a:r>
          </a:p>
          <a:p>
            <a:pPr>
              <a:defRPr/>
            </a:pPr>
            <a:r>
              <a:rPr lang="ru-RU" altLang="ru-RU" sz="2400" u="sng" dirty="0">
                <a:hlinkClick r:id="rId7"/>
              </a:rPr>
              <a:t>яичников</a:t>
            </a:r>
            <a:r>
              <a:rPr lang="ru-RU" altLang="ru-RU" sz="2400" dirty="0"/>
              <a:t>, эндометрия, молочной </a:t>
            </a:r>
          </a:p>
          <a:p>
            <a:pPr>
              <a:defRPr/>
            </a:pPr>
            <a:r>
              <a:rPr lang="ru-RU" altLang="ru-RU" sz="2400" dirty="0"/>
              <a:t>железы, толстой кишки. Фоновыми </a:t>
            </a:r>
          </a:p>
          <a:p>
            <a:pPr>
              <a:defRPr/>
            </a:pPr>
            <a:r>
              <a:rPr lang="ru-RU" altLang="ru-RU" sz="2400" dirty="0"/>
              <a:t>заболеваниями для рака тела матки</a:t>
            </a:r>
          </a:p>
          <a:p>
            <a:pPr>
              <a:defRPr/>
            </a:pPr>
            <a:r>
              <a:rPr lang="ru-RU" altLang="ru-RU" sz="2400" dirty="0"/>
              <a:t> служат гиперплазия эндометрия, </a:t>
            </a:r>
          </a:p>
          <a:p>
            <a:pPr>
              <a:defRPr/>
            </a:pPr>
            <a:r>
              <a:rPr lang="ru-RU" altLang="ru-RU" sz="2400" u="sng" dirty="0">
                <a:hlinkClick r:id="rId8"/>
              </a:rPr>
              <a:t>полипы матки</a:t>
            </a:r>
            <a:r>
              <a:rPr lang="ru-RU" altLang="ru-RU" sz="2400" dirty="0"/>
              <a:t>.</a:t>
            </a:r>
          </a:p>
        </p:txBody>
      </p:sp>
      <p:pic>
        <p:nvPicPr>
          <p:cNvPr id="5" name="Рисунок 4" descr="Picture background"/>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4026877"/>
            <a:ext cx="2844165" cy="21863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defRPr/>
            </a:pPr>
            <a:r>
              <a:rPr lang="ru-RU" sz="4000" u="sng"/>
              <a:t>Контингент женщин, </a:t>
            </a:r>
            <a:br>
              <a:rPr lang="ru-RU" sz="4000" u="sng"/>
            </a:br>
            <a:r>
              <a:rPr lang="ru-RU" sz="4000" u="sng"/>
              <a:t>подлежащих осмотру</a:t>
            </a:r>
          </a:p>
        </p:txBody>
      </p:sp>
      <p:sp>
        <p:nvSpPr>
          <p:cNvPr id="202755" name="Rectangle 3"/>
          <p:cNvSpPr>
            <a:spLocks noGrp="1" noChangeArrowheads="1"/>
          </p:cNvSpPr>
          <p:nvPr>
            <p:ph type="body" idx="1"/>
          </p:nvPr>
        </p:nvSpPr>
        <p:spPr/>
        <p:txBody>
          <a:bodyPr/>
          <a:lstStyle/>
          <a:p>
            <a:pPr eaLnBrk="1" hangingPunct="1">
              <a:defRPr/>
            </a:pPr>
            <a:r>
              <a:rPr lang="ru-RU"/>
              <a:t>Работа акушерки будет более эффективной при обследовании женщин 30 лет и старше, когда более вероятно наличие предопухолевых и фоновых заболеваний. </a:t>
            </a:r>
          </a:p>
          <a:p>
            <a:pPr eaLnBrk="1" hangingPunct="1">
              <a:defRPr/>
            </a:pPr>
            <a:r>
              <a:rPr lang="ru-RU"/>
              <a:t>В последнее время актуален осмотр более молодого контингента в связи с крайне ранним началом половой жизни. </a:t>
            </a:r>
          </a:p>
        </p:txBody>
      </p:sp>
      <p:pic>
        <p:nvPicPr>
          <p:cNvPr id="45060" name="Рисунок 3" descr="http://pharm.pharminnotech.com/_/rsrc/1542716107011/novosti/sobraniepopraktike/N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07963"/>
            <a:ext cx="2308225"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dirty="0"/>
              <a:t>На фоне </a:t>
            </a:r>
            <a:r>
              <a:rPr lang="ru-RU" sz="3200" dirty="0" err="1"/>
              <a:t>гиперэстрогении</a:t>
            </a:r>
            <a:r>
              <a:rPr lang="ru-RU" sz="3200" dirty="0"/>
              <a:t>, как правило, развивается высокодифференцированный рак тела матки,</a:t>
            </a:r>
          </a:p>
        </p:txBody>
      </p:sp>
      <p:sp>
        <p:nvSpPr>
          <p:cNvPr id="3" name="Содержимое 2"/>
          <p:cNvSpPr>
            <a:spLocks noGrp="1"/>
          </p:cNvSpPr>
          <p:nvPr>
            <p:ph idx="1"/>
          </p:nvPr>
        </p:nvSpPr>
        <p:spPr/>
        <p:txBody>
          <a:bodyPr/>
          <a:lstStyle/>
          <a:p>
            <a:pPr>
              <a:defRPr/>
            </a:pPr>
            <a:r>
              <a:rPr lang="ru-RU" dirty="0"/>
              <a:t>, имеющий медленный темп прогрессирования и метастазирования, который в целом протекает относительно благоприятно. Такой вариант рака эндометрия высокочувствителен к </a:t>
            </a:r>
            <a:r>
              <a:rPr lang="ru-RU" dirty="0" err="1"/>
              <a:t>гестагенам</a:t>
            </a:r>
            <a:r>
              <a:rPr lang="ru-RU" dirty="0"/>
              <a:t>.</a:t>
            </a:r>
          </a:p>
          <a:p>
            <a:pPr>
              <a:defRPr/>
            </a:pPr>
            <a:endParaRPr lang="ru-RU" dirty="0"/>
          </a:p>
        </p:txBody>
      </p:sp>
      <p:pic>
        <p:nvPicPr>
          <p:cNvPr id="93188" name="Рисунок 3" descr="https://mypharm.uz/upload/resize_cache/iblock/d0c/500_500_17a4c0751d9382ec869d6e5da224e1adb/d0c44d53f5c7e46c613061256f1c6fc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876800"/>
            <a:ext cx="256381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Рисунок 4" descr="https://www.evrofarm.com.ua/photos/b/438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95300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noChangeArrowheads="1"/>
          </p:cNvSpPr>
          <p:nvPr>
            <p:ph type="title"/>
          </p:nvPr>
        </p:nvSpPr>
        <p:spPr>
          <a:xfrm>
            <a:off x="933450" y="531813"/>
            <a:ext cx="7329488" cy="474662"/>
          </a:xfrm>
        </p:spPr>
        <p:txBody>
          <a:bodyPr/>
          <a:lstStyle/>
          <a:p>
            <a:pPr>
              <a:defRPr/>
            </a:pPr>
            <a:r>
              <a:rPr lang="ru-RU" altLang="ru-RU">
                <a:solidFill>
                  <a:schemeClr val="tx2"/>
                </a:solidFill>
                <a:latin typeface="Calibri" panose="020F0502020204030204" pitchFamily="34" charset="0"/>
                <a:cs typeface="Calibri" panose="020F0502020204030204" pitchFamily="34" charset="0"/>
              </a:rPr>
              <a:t>Рак эндометрия</a:t>
            </a:r>
          </a:p>
        </p:txBody>
      </p:sp>
      <p:sp>
        <p:nvSpPr>
          <p:cNvPr id="94211" name="Содержимое 2"/>
          <p:cNvSpPr>
            <a:spLocks noGrp="1" noChangeArrowheads="1"/>
          </p:cNvSpPr>
          <p:nvPr>
            <p:ph idx="1"/>
          </p:nvPr>
        </p:nvSpPr>
        <p:spPr>
          <a:xfrm>
            <a:off x="912813" y="1638300"/>
            <a:ext cx="7318375" cy="277813"/>
          </a:xfrm>
        </p:spPr>
        <p:txBody>
          <a:bodyPr/>
          <a:lstStyle/>
          <a:p>
            <a:pPr marL="0" indent="0"/>
            <a:endParaRPr lang="ru-RU" altLang="ru-RU"/>
          </a:p>
        </p:txBody>
      </p:sp>
      <p:pic>
        <p:nvPicPr>
          <p:cNvPr id="94212" name="Picture 2" descr="http://o.quizlet.com/i/88CMpfFa3EfYLiRlbEqfmA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408113"/>
            <a:ext cx="404018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descr="http://o.quizlet.com/i/cEqBy2PWx1EnNnL_57iyOQ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08113"/>
            <a:ext cx="40417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http://o.quizlet.com/i/qCL0zB0ltleZFX6V43tQGw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4641850"/>
            <a:ext cx="343535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1185863" y="552450"/>
            <a:ext cx="8570912" cy="406400"/>
          </a:xfrm>
        </p:spPr>
        <p:txBody>
          <a:bodyPr/>
          <a:lstStyle/>
          <a:p>
            <a:pPr>
              <a:defRPr/>
            </a:pPr>
            <a:r>
              <a:rPr lang="ru-RU" altLang="ru-RU" sz="2641" b="1">
                <a:latin typeface="Arial" panose="020B0604020202020204" pitchFamily="34" charset="0"/>
              </a:rPr>
              <a:t>Гистологические варианты  РТМ.</a:t>
            </a:r>
            <a:endParaRPr lang="ru-RU" altLang="ru-RU" b="1">
              <a:solidFill>
                <a:schemeClr val="tx1"/>
              </a:solidFill>
            </a:endParaRPr>
          </a:p>
        </p:txBody>
      </p:sp>
      <p:graphicFrame>
        <p:nvGraphicFramePr>
          <p:cNvPr id="95235" name="Object 2"/>
          <p:cNvGraphicFramePr>
            <a:graphicFrameLocks noGrp="1" noChangeAspect="1"/>
          </p:cNvGraphicFramePr>
          <p:nvPr>
            <p:ph type="clipArt" sz="half" idx="2"/>
          </p:nvPr>
        </p:nvGraphicFramePr>
        <p:xfrm>
          <a:off x="803275" y="1479550"/>
          <a:ext cx="7764463" cy="4522788"/>
        </p:xfrm>
        <a:graphic>
          <a:graphicData uri="http://schemas.openxmlformats.org/presentationml/2006/ole">
            <mc:AlternateContent xmlns:mc="http://schemas.openxmlformats.org/markup-compatibility/2006">
              <mc:Choice xmlns:v="urn:schemas-microsoft-com:vml" Requires="v">
                <p:oleObj spid="_x0000_s95275" name="Worksheet" r:id="rId3" imgW="4790967" imgH="2790961" progId="Excel.Sheet.8">
                  <p:embed/>
                </p:oleObj>
              </mc:Choice>
              <mc:Fallback>
                <p:oleObj name="Worksheet" r:id="rId3" imgW="4790967" imgH="2790961"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1479550"/>
                        <a:ext cx="7764463" cy="4522788"/>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u="sng" dirty="0"/>
              <a:t>Диагностика рака тела матки</a:t>
            </a:r>
            <a:br>
              <a:rPr lang="ru-RU" b="1" dirty="0"/>
            </a:br>
            <a:endParaRPr lang="ru-RU" dirty="0"/>
          </a:p>
        </p:txBody>
      </p:sp>
      <p:sp>
        <p:nvSpPr>
          <p:cNvPr id="3" name="Содержимое 2"/>
          <p:cNvSpPr>
            <a:spLocks noGrp="1"/>
          </p:cNvSpPr>
          <p:nvPr>
            <p:ph idx="1"/>
          </p:nvPr>
        </p:nvSpPr>
        <p:spPr/>
        <p:txBody>
          <a:bodyPr/>
          <a:lstStyle/>
          <a:p>
            <a:pPr>
              <a:defRPr/>
            </a:pPr>
            <a:r>
              <a:rPr lang="ru-RU" sz="2800" u="sng" dirty="0"/>
              <a:t>Задачей диагностического этапа служит установление локализации, стадии процесса, морфологической структуры и степень дифференцировки опухоли.</a:t>
            </a:r>
            <a:endParaRPr lang="ru-RU" sz="2800" dirty="0"/>
          </a:p>
          <a:p>
            <a:pPr>
              <a:defRPr/>
            </a:pPr>
            <a:r>
              <a:rPr lang="ru-RU" sz="2800" u="sng" dirty="0">
                <a:hlinkClick r:id="rId2"/>
              </a:rPr>
              <a:t>Гинекологическое исследование</a:t>
            </a:r>
            <a:r>
              <a:rPr lang="ru-RU" sz="2800" u="sng" dirty="0"/>
              <a:t> позволяет определить увеличение размеров матки, наличие инфильтрации рака </a:t>
            </a:r>
            <a:r>
              <a:rPr lang="ru-RU" sz="2800" u="sng" dirty="0" err="1"/>
              <a:t>параметральную</a:t>
            </a:r>
            <a:r>
              <a:rPr lang="ru-RU" sz="2800" u="sng" dirty="0"/>
              <a:t> и </a:t>
            </a:r>
            <a:r>
              <a:rPr lang="ru-RU" sz="2800" u="sng" dirty="0" err="1"/>
              <a:t>ректовагинальную</a:t>
            </a:r>
            <a:r>
              <a:rPr lang="ru-RU" sz="2800" u="sng" dirty="0"/>
              <a:t> клетчатку, увеличенные придатки.</a:t>
            </a:r>
            <a:endParaRPr lang="ru-RU" sz="2800" dirty="0"/>
          </a:p>
          <a:p>
            <a:pPr>
              <a:defRPr/>
            </a:pPr>
            <a:endParaRPr lang="ru-R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3" name="Содержимое 2"/>
          <p:cNvSpPr>
            <a:spLocks noGrp="1"/>
          </p:cNvSpPr>
          <p:nvPr>
            <p:ph idx="1"/>
          </p:nvPr>
        </p:nvSpPr>
        <p:spPr/>
        <p:txBody>
          <a:bodyPr/>
          <a:lstStyle/>
          <a:p>
            <a:pPr>
              <a:defRPr/>
            </a:pPr>
            <a:r>
              <a:rPr lang="ru-RU" altLang="ru-RU" sz="2800" u="sng"/>
              <a:t>Обязательным при раке тела матки является цитологическое исследование мазков цервикального канала и содержимого </a:t>
            </a:r>
            <a:r>
              <a:rPr lang="ru-RU" altLang="ru-RU" sz="2800" u="sng">
                <a:hlinkClick r:id="rId2"/>
              </a:rPr>
              <a:t>аспирационной биопсии</a:t>
            </a:r>
            <a:r>
              <a:rPr lang="ru-RU" altLang="ru-RU" sz="2800" u="sng"/>
              <a:t> из полости матки.</a:t>
            </a:r>
          </a:p>
          <a:p>
            <a:pPr>
              <a:defRPr/>
            </a:pPr>
            <a:r>
              <a:rPr lang="ru-RU" altLang="ru-RU" sz="2800" u="sng"/>
              <a:t> Материал для гистологического исследования получают при помощи биопсии эндометрия микрокюреткой или раздельного диагностического выскабливания в ходе </a:t>
            </a:r>
            <a:r>
              <a:rPr lang="ru-RU" altLang="ru-RU" sz="2800" u="sng">
                <a:hlinkClick r:id="rId3"/>
              </a:rPr>
              <a:t>гистероскопии</a:t>
            </a:r>
            <a:r>
              <a:rPr lang="ru-RU" altLang="ru-RU" sz="2800" u="sng"/>
              <a:t>.</a:t>
            </a:r>
            <a:endParaRPr lang="ru-RU" altLang="ru-RU" sz="2800"/>
          </a:p>
          <a:p>
            <a:pPr>
              <a:defRPr/>
            </a:pPr>
            <a:endParaRPr lang="ru-RU" altLang="ru-RU"/>
          </a:p>
        </p:txBody>
      </p:sp>
      <p:pic>
        <p:nvPicPr>
          <p:cNvPr id="97284" name="Рисунок 3" descr="https://kaliningrad.genom-eko.ru/upload/iblock/cf8/Gister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80975"/>
            <a:ext cx="2746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Рисунок 4" descr="https://uzibook.ru/wp-content/uploads/2019/08/DSC_4448-855x570.jpg.pagespeed.ce_.eGi232VKr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76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04800"/>
            <a:ext cx="8229600" cy="1384300"/>
          </a:xfrm>
        </p:spPr>
        <p:txBody>
          <a:bodyPr/>
          <a:lstStyle/>
          <a:p>
            <a:pPr>
              <a:defRPr/>
            </a:pPr>
            <a:r>
              <a:rPr lang="ru-RU" sz="3600" u="sng" dirty="0">
                <a:hlinkClick r:id="rId2"/>
              </a:rPr>
              <a:t>УЗИ</a:t>
            </a:r>
            <a:r>
              <a:rPr lang="ru-RU" sz="3600" u="sng" dirty="0"/>
              <a:t> малого таза – важный диагностический скрининг-тест при раке тела матки.</a:t>
            </a:r>
            <a:endParaRPr lang="ru-RU" sz="3600" dirty="0"/>
          </a:p>
        </p:txBody>
      </p:sp>
      <p:sp>
        <p:nvSpPr>
          <p:cNvPr id="3" name="Содержимое 2"/>
          <p:cNvSpPr>
            <a:spLocks noGrp="1"/>
          </p:cNvSpPr>
          <p:nvPr>
            <p:ph idx="1"/>
          </p:nvPr>
        </p:nvSpPr>
        <p:spPr/>
        <p:txBody>
          <a:bodyPr/>
          <a:lstStyle/>
          <a:p>
            <a:pPr>
              <a:defRPr/>
            </a:pPr>
            <a:r>
              <a:rPr lang="ru-RU" altLang="ru-RU" sz="2800" dirty="0"/>
              <a:t>При ультразвуковом сканировании определяются размеры матки, ее контуры, структура </a:t>
            </a:r>
            <a:r>
              <a:rPr lang="ru-RU" altLang="ru-RU" sz="2800" dirty="0" err="1"/>
              <a:t>миометрия</a:t>
            </a:r>
            <a:r>
              <a:rPr lang="ru-RU" altLang="ru-RU" sz="2800" dirty="0"/>
              <a:t>, характер опухолевого роста, глубина инвазии опухоли, локализация, метастатические процессы в яичниках и лимфоузлах малого таза.</a:t>
            </a:r>
          </a:p>
          <a:p>
            <a:pPr>
              <a:defRPr/>
            </a:pPr>
            <a:r>
              <a:rPr lang="ru-RU" altLang="ru-RU" sz="2800" dirty="0"/>
              <a:t>.</a:t>
            </a:r>
          </a:p>
        </p:txBody>
      </p:sp>
      <p:pic>
        <p:nvPicPr>
          <p:cNvPr id="98308" name="Рисунок 3" descr="https://oncoved.ru/wp-content/uploads/2018/02/1-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0"/>
            <a:ext cx="2889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Рисунок 4" descr="https://medica24.ru/uploads/cancer-matka-08112019.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572000"/>
            <a:ext cx="35337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a:p>
        </p:txBody>
      </p:sp>
      <p:sp>
        <p:nvSpPr>
          <p:cNvPr id="5" name="Объект 4"/>
          <p:cNvSpPr>
            <a:spLocks noGrp="1"/>
          </p:cNvSpPr>
          <p:nvPr>
            <p:ph idx="1"/>
          </p:nvPr>
        </p:nvSpPr>
        <p:spPr/>
        <p:txBody>
          <a:bodyPr/>
          <a:lstStyle/>
          <a:p>
            <a:pPr>
              <a:defRPr/>
            </a:pPr>
            <a:r>
              <a:rPr lang="ru-RU" altLang="ru-RU" sz="2800" dirty="0">
                <a:solidFill>
                  <a:srgbClr val="FFFFFF"/>
                </a:solidFill>
              </a:rPr>
              <a:t>С целью визуальной оценки распространенности рака тела матки выполняют </a:t>
            </a:r>
            <a:r>
              <a:rPr lang="ru-RU" altLang="ru-RU" sz="2800" dirty="0">
                <a:solidFill>
                  <a:srgbClr val="FFFFFF"/>
                </a:solidFill>
                <a:hlinkClick r:id="rId2"/>
              </a:rPr>
              <a:t>диагностическую лапароскопию</a:t>
            </a:r>
            <a:endParaRPr lang="ru-RU" dirty="0"/>
          </a:p>
        </p:txBody>
      </p:sp>
      <p:pic>
        <p:nvPicPr>
          <p:cNvPr id="99332" name="Рисунок 5" descr="Диагностическая лапароскоп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9000"/>
            <a:ext cx="38862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Рисунок 6" descr="Как проводится диагностическая лапароскоп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657600"/>
            <a:ext cx="44275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u="sng" dirty="0"/>
              <a:t>Прогноз при раке тела матки</a:t>
            </a:r>
            <a:br>
              <a:rPr lang="ru-RU" b="1" dirty="0"/>
            </a:br>
            <a:endParaRPr lang="ru-RU" dirty="0"/>
          </a:p>
        </p:txBody>
      </p:sp>
      <p:sp>
        <p:nvSpPr>
          <p:cNvPr id="3" name="Содержимое 2"/>
          <p:cNvSpPr>
            <a:spLocks noGrp="1"/>
          </p:cNvSpPr>
          <p:nvPr>
            <p:ph idx="1"/>
          </p:nvPr>
        </p:nvSpPr>
        <p:spPr/>
        <p:txBody>
          <a:bodyPr/>
          <a:lstStyle/>
          <a:p>
            <a:pPr>
              <a:defRPr/>
            </a:pPr>
            <a:r>
              <a:rPr lang="ru-RU" altLang="ru-RU" sz="2800"/>
              <a:t>Дальнейшее развитие ситуации зависит от </a:t>
            </a:r>
            <a:r>
              <a:rPr lang="ru-RU" altLang="ru-RU" sz="2800" b="1" u="sng"/>
              <a:t>стадии</a:t>
            </a:r>
            <a:r>
              <a:rPr lang="ru-RU" altLang="ru-RU" sz="2800"/>
              <a:t> рака тела матки, </a:t>
            </a:r>
            <a:r>
              <a:rPr lang="ru-RU" altLang="ru-RU" sz="2800" b="1" u="sng"/>
              <a:t>возраста</a:t>
            </a:r>
            <a:r>
              <a:rPr lang="ru-RU" altLang="ru-RU" sz="2800"/>
              <a:t> пациентки, </a:t>
            </a:r>
            <a:r>
              <a:rPr lang="ru-RU" altLang="ru-RU" sz="2800" b="1" u="sng"/>
              <a:t>патогенетического варианта</a:t>
            </a:r>
            <a:r>
              <a:rPr lang="ru-RU" altLang="ru-RU" sz="2800"/>
              <a:t> и </a:t>
            </a:r>
            <a:r>
              <a:rPr lang="ru-RU" altLang="ru-RU" sz="2800" b="1" u="sng"/>
              <a:t>дифференцировки </a:t>
            </a:r>
            <a:r>
              <a:rPr lang="ru-RU" altLang="ru-RU" sz="2800"/>
              <a:t>опухоли, наличия метастазирования и диссеминации.</a:t>
            </a:r>
          </a:p>
          <a:p>
            <a:pPr>
              <a:defRPr/>
            </a:pPr>
            <a:r>
              <a:rPr lang="ru-RU" altLang="ru-RU" sz="2800"/>
              <a:t>Более благоприятный прогноз отмечается у пациенток </a:t>
            </a:r>
            <a:r>
              <a:rPr lang="ru-RU" altLang="ru-RU" sz="2800" b="1" u="sng"/>
              <a:t>до 50</a:t>
            </a:r>
            <a:r>
              <a:rPr lang="ru-RU" altLang="ru-RU" sz="2800"/>
              <a:t> лет при гормонозависимом варианте рака тела матки и отсутствии метастазов: 5-летняя выживаемость в этой группе достигает 90%.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u="sng" dirty="0"/>
              <a:t>Профилактика рака тела матки</a:t>
            </a:r>
            <a:br>
              <a:rPr lang="ru-RU" b="1" dirty="0"/>
            </a:br>
            <a:endParaRPr lang="ru-RU" dirty="0"/>
          </a:p>
        </p:txBody>
      </p:sp>
      <p:sp>
        <p:nvSpPr>
          <p:cNvPr id="3" name="Содержимое 2"/>
          <p:cNvSpPr>
            <a:spLocks noGrp="1"/>
          </p:cNvSpPr>
          <p:nvPr>
            <p:ph idx="1"/>
          </p:nvPr>
        </p:nvSpPr>
        <p:spPr/>
        <p:txBody>
          <a:bodyPr/>
          <a:lstStyle/>
          <a:p>
            <a:pPr>
              <a:defRPr/>
            </a:pPr>
            <a:r>
              <a:rPr lang="ru-RU" altLang="ru-RU" u="sng"/>
              <a:t>Комплекс превентивных мер включает устранение гиперэстрогении: контроль массы тела и течения сахарного диабета, нормализацию менструальной функции, грамотный подбор </a:t>
            </a:r>
            <a:r>
              <a:rPr lang="ru-RU" altLang="ru-RU" u="sng">
                <a:hlinkClick r:id="rId2"/>
              </a:rPr>
              <a:t>контрацепции</a:t>
            </a:r>
            <a:r>
              <a:rPr lang="ru-RU" altLang="ru-RU" u="sng"/>
              <a:t>, своевременное оперативное удаление феминизирующих опухолей и т.д.</a:t>
            </a:r>
            <a:endParaRPr lang="ru-RU" altLang="ru-RU"/>
          </a:p>
          <a:p>
            <a:pPr>
              <a:defRPr/>
            </a:pPr>
            <a:endParaRPr lang="ru-RU" altLang="ru-RU"/>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u="sng" dirty="0"/>
              <a:t>Вторичная профилактика рака тела матки сводится</a:t>
            </a:r>
            <a:endParaRPr lang="ru-RU" dirty="0"/>
          </a:p>
        </p:txBody>
      </p:sp>
      <p:sp>
        <p:nvSpPr>
          <p:cNvPr id="3" name="Содержимое 2"/>
          <p:cNvSpPr>
            <a:spLocks noGrp="1"/>
          </p:cNvSpPr>
          <p:nvPr>
            <p:ph idx="1"/>
          </p:nvPr>
        </p:nvSpPr>
        <p:spPr/>
        <p:txBody>
          <a:bodyPr/>
          <a:lstStyle/>
          <a:p>
            <a:pPr>
              <a:buFontTx/>
              <a:buNone/>
              <a:defRPr/>
            </a:pPr>
            <a:r>
              <a:rPr lang="ru-RU" u="sng" dirty="0"/>
              <a:t>к своевременному выявлению и </a:t>
            </a:r>
            <a:r>
              <a:rPr lang="ru-RU" u="sng" dirty="0" err="1"/>
              <a:t>пролечиванию</a:t>
            </a:r>
            <a:r>
              <a:rPr lang="ru-RU" u="sng" dirty="0"/>
              <a:t> фоновой и </a:t>
            </a:r>
            <a:r>
              <a:rPr lang="ru-RU" u="sng" dirty="0" err="1"/>
              <a:t>предраковой</a:t>
            </a:r>
            <a:r>
              <a:rPr lang="ru-RU" u="sng" dirty="0"/>
              <a:t> пролиферативной патологии, проведению регулярного </a:t>
            </a:r>
            <a:r>
              <a:rPr lang="ru-RU" u="sng" dirty="0" err="1"/>
              <a:t>онкоскрининга</a:t>
            </a:r>
            <a:r>
              <a:rPr lang="ru-RU" u="sng" dirty="0"/>
              <a:t> всех здоровых женщин, наблюдению пациенток групп риска по раку эндометрия.</a:t>
            </a:r>
            <a:endParaRPr lang="ru-RU" dirty="0"/>
          </a:p>
          <a:p>
            <a:pPr>
              <a:defRPr/>
            </a:pP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defRPr/>
            </a:pPr>
            <a:r>
              <a:rPr lang="ru-RU" sz="4000" u="sng"/>
              <a:t>Контингент женщин, </a:t>
            </a:r>
            <a:br>
              <a:rPr lang="ru-RU" sz="4000" u="sng"/>
            </a:br>
            <a:r>
              <a:rPr lang="ru-RU" sz="4000" u="sng"/>
              <a:t>подлежащих осмотру</a:t>
            </a:r>
          </a:p>
        </p:txBody>
      </p:sp>
      <p:sp>
        <p:nvSpPr>
          <p:cNvPr id="203779" name="Rectangle 3"/>
          <p:cNvSpPr>
            <a:spLocks noGrp="1" noChangeArrowheads="1"/>
          </p:cNvSpPr>
          <p:nvPr>
            <p:ph type="body" idx="1"/>
          </p:nvPr>
        </p:nvSpPr>
        <p:spPr/>
        <p:txBody>
          <a:bodyPr/>
          <a:lstStyle/>
          <a:p>
            <a:pPr eaLnBrk="1" hangingPunct="1">
              <a:defRPr/>
            </a:pPr>
            <a:r>
              <a:rPr lang="ru-RU" dirty="0"/>
              <a:t>Особое внимание женщинам пожилого возраста, находящимся под диспансерным наблюдением в данной поликлинике по поводу гипертонической болезни, диабета, глаукомы, хронического гастрита. </a:t>
            </a:r>
          </a:p>
          <a:p>
            <a:pPr marL="0" indent="0" eaLnBrk="1" hangingPunct="1">
              <a:buFontTx/>
              <a:buNone/>
              <a:defRPr/>
            </a:pPr>
            <a:r>
              <a:rPr lang="ru-RU" dirty="0"/>
              <a:t>Эти женщины имеют </a:t>
            </a:r>
          </a:p>
          <a:p>
            <a:pPr marL="0" indent="0" eaLnBrk="1" hangingPunct="1">
              <a:buFontTx/>
              <a:buNone/>
              <a:defRPr/>
            </a:pPr>
            <a:r>
              <a:rPr lang="ru-RU" dirty="0"/>
              <a:t>сниженную реактивность</a:t>
            </a:r>
          </a:p>
          <a:p>
            <a:pPr marL="0" indent="0" eaLnBrk="1" hangingPunct="1">
              <a:buFontTx/>
              <a:buNone/>
              <a:defRPr/>
            </a:pPr>
            <a:r>
              <a:rPr lang="ru-RU" dirty="0"/>
              <a:t> организма. </a:t>
            </a:r>
          </a:p>
        </p:txBody>
      </p:sp>
      <p:pic>
        <p:nvPicPr>
          <p:cNvPr id="46084" name="Рисунок 3" descr="https://susanin.news/upload/iblock/443/443922aca1947e5d7d4302e6eec1a6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52400"/>
            <a:ext cx="26812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Рисунок 4" descr="https://i1.wp.com/newsment.ru/wp-content/uploads/2017/11/indeksatsiya-pensij-v-2018-godu-v-rossii-chego-zhdat-pensioneram.jpg?fit=1100%2C6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876800"/>
            <a:ext cx="32099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0"/>
            <a:ext cx="8796338" cy="836613"/>
          </a:xfrm>
          <a:gradFill rotWithShape="1">
            <a:gsLst>
              <a:gs pos="0">
                <a:srgbClr val="FFFF99"/>
              </a:gs>
              <a:gs pos="100000">
                <a:srgbClr val="FEF2D4"/>
              </a:gs>
            </a:gsLst>
            <a:path path="shape">
              <a:fillToRect l="50000" t="50000" r="50000" b="50000"/>
            </a:path>
          </a:gradFill>
        </p:spPr>
        <p:txBody>
          <a:bodyPr/>
          <a:lstStyle/>
          <a:p>
            <a:pPr eaLnBrk="1" hangingPunct="1">
              <a:defRPr/>
            </a:pPr>
            <a:r>
              <a:rPr lang="ru-RU"/>
              <a:t> </a:t>
            </a:r>
            <a:r>
              <a:rPr lang="ru-RU">
                <a:solidFill>
                  <a:srgbClr val="000000"/>
                </a:solidFill>
                <a:effectLst>
                  <a:outerShdw blurRad="38100" dist="38100" dir="2700000" algn="tl">
                    <a:srgbClr val="FFFFFF"/>
                  </a:outerShdw>
                </a:effectLst>
              </a:rPr>
              <a:t>РАК ЯИЧНИКОВ   -  статистика</a:t>
            </a:r>
          </a:p>
        </p:txBody>
      </p:sp>
      <p:sp>
        <p:nvSpPr>
          <p:cNvPr id="105475" name="Rectangle 3"/>
          <p:cNvSpPr>
            <a:spLocks noGrp="1" noChangeArrowheads="1"/>
          </p:cNvSpPr>
          <p:nvPr>
            <p:ph type="body" idx="1"/>
          </p:nvPr>
        </p:nvSpPr>
        <p:spPr>
          <a:xfrm>
            <a:off x="-228600" y="1241425"/>
            <a:ext cx="9144000" cy="5616575"/>
          </a:xfrm>
        </p:spPr>
        <p:txBody>
          <a:bodyPr/>
          <a:lstStyle/>
          <a:p>
            <a:pPr lvl="2" indent="-220663" eaLnBrk="1" hangingPunct="1">
              <a:spcBef>
                <a:spcPct val="30000"/>
              </a:spcBef>
              <a:defRPr/>
            </a:pPr>
            <a:r>
              <a:rPr lang="ru-RU" i="1" dirty="0"/>
              <a:t>Прирост заболеваемости за 10 лет составил  11,9%</a:t>
            </a:r>
          </a:p>
          <a:p>
            <a:pPr lvl="2" indent="-220663" eaLnBrk="1" hangingPunct="1">
              <a:spcBef>
                <a:spcPct val="30000"/>
              </a:spcBef>
              <a:defRPr/>
            </a:pPr>
            <a:r>
              <a:rPr lang="ru-RU" i="1" dirty="0"/>
              <a:t>Диагностика РЯ при профилактических осмотрах  -  2,1%. </a:t>
            </a:r>
          </a:p>
          <a:p>
            <a:pPr lvl="2" indent="-220663" eaLnBrk="1" hangingPunct="1">
              <a:spcBef>
                <a:spcPct val="30000"/>
              </a:spcBef>
              <a:defRPr/>
            </a:pPr>
            <a:r>
              <a:rPr lang="ru-RU" i="1" dirty="0"/>
              <a:t>Средний возраст для всех заболевших – 58,7 лет.</a:t>
            </a:r>
          </a:p>
          <a:p>
            <a:pPr lvl="2" indent="-220663" eaLnBrk="1" hangingPunct="1">
              <a:spcBef>
                <a:spcPct val="30000"/>
              </a:spcBef>
              <a:defRPr/>
            </a:pPr>
            <a:r>
              <a:rPr lang="ru-RU" i="1" dirty="0"/>
              <a:t>На долю I-II стадий приходится  - 30 - 36%</a:t>
            </a:r>
          </a:p>
          <a:p>
            <a:pPr lvl="2" indent="-220663" eaLnBrk="1" hangingPunct="1">
              <a:spcBef>
                <a:spcPct val="30000"/>
              </a:spcBef>
              <a:defRPr/>
            </a:pPr>
            <a:r>
              <a:rPr lang="ru-RU" i="1" dirty="0"/>
              <a:t>Основным методом лечения остается комбинированная терапия, которая проводится  в России </a:t>
            </a:r>
            <a:r>
              <a:rPr lang="ru-RU" sz="2800" i="1" dirty="0"/>
              <a:t>60 - 70% </a:t>
            </a:r>
            <a:r>
              <a:rPr lang="ru-RU" i="1" dirty="0"/>
              <a:t>больным РЯ</a:t>
            </a:r>
          </a:p>
          <a:p>
            <a:pPr lvl="2" indent="-220663" eaLnBrk="1" hangingPunct="1">
              <a:spcBef>
                <a:spcPct val="30000"/>
              </a:spcBef>
              <a:buFontTx/>
              <a:buNone/>
              <a:defRPr/>
            </a:pPr>
            <a:endParaRPr lang="ru-RU" sz="2800" i="1" dirty="0"/>
          </a:p>
          <a:p>
            <a:pPr lvl="2" indent="-220663" eaLnBrk="1" hangingPunct="1">
              <a:spcBef>
                <a:spcPct val="30000"/>
              </a:spcBef>
              <a:buFontTx/>
              <a:buNone/>
              <a:defRPr/>
            </a:pPr>
            <a:endParaRPr lang="ru-RU" sz="2800" i="1" dirty="0"/>
          </a:p>
        </p:txBody>
      </p:sp>
      <p:pic>
        <p:nvPicPr>
          <p:cNvPr id="103428" name="Рисунок 3" descr="Онкология яичник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419600"/>
            <a:ext cx="328295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Рисунок 4" descr="Что такое рак яичн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4800600"/>
            <a:ext cx="27178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b="1" dirty="0"/>
              <a:t>Риск развития рака яичников повышен у женщин, которые: </a:t>
            </a:r>
            <a:br>
              <a:rPr lang="ru-RU" sz="3600" dirty="0"/>
            </a:br>
            <a:endParaRPr lang="ru-RU" sz="3600" dirty="0"/>
          </a:p>
        </p:txBody>
      </p:sp>
      <p:sp>
        <p:nvSpPr>
          <p:cNvPr id="3" name="Содержимое 2"/>
          <p:cNvSpPr>
            <a:spLocks noGrp="1"/>
          </p:cNvSpPr>
          <p:nvPr>
            <p:ph idx="1"/>
          </p:nvPr>
        </p:nvSpPr>
        <p:spPr/>
        <p:txBody>
          <a:bodyPr/>
          <a:lstStyle/>
          <a:p>
            <a:pPr>
              <a:defRPr/>
            </a:pPr>
            <a:r>
              <a:rPr lang="ru-RU" sz="2000" dirty="0"/>
              <a:t>Принимают медикаменты для стимуляции овуляции,</a:t>
            </a:r>
          </a:p>
          <a:p>
            <a:pPr>
              <a:defRPr/>
            </a:pPr>
            <a:r>
              <a:rPr lang="ru-RU" sz="2000" dirty="0"/>
              <a:t>Имеют семейный анамнез данного заболевания, т.е. если им страдали ближайшие родственницы: мать, сестры и т.д. Также риск развития рака яичников повышает рак молочной железы в семейном анамнезе;  </a:t>
            </a:r>
          </a:p>
          <a:p>
            <a:pPr>
              <a:defRPr/>
            </a:pPr>
            <a:r>
              <a:rPr lang="ru-RU" sz="2000" dirty="0"/>
              <a:t>Имеют серьезный лишний вес – от пятнадцати лишних килограмм и выше;</a:t>
            </a:r>
          </a:p>
          <a:p>
            <a:pPr>
              <a:defRPr/>
            </a:pPr>
            <a:r>
              <a:rPr lang="ru-RU" sz="2000" dirty="0"/>
              <a:t>Принимают </a:t>
            </a:r>
            <a:r>
              <a:rPr lang="ru-RU" sz="2000" dirty="0" err="1"/>
              <a:t>гормонозаместительную</a:t>
            </a:r>
            <a:r>
              <a:rPr lang="ru-RU" sz="2000" dirty="0"/>
              <a:t> терапию, при которой получают эстрогены, но не получают прогестерон; </a:t>
            </a:r>
          </a:p>
          <a:p>
            <a:pPr>
              <a:defRPr/>
            </a:pPr>
            <a:r>
              <a:rPr lang="ru-RU" sz="2000" dirty="0"/>
              <a:t>Беременеют впервые в позднем возрасте;</a:t>
            </a:r>
          </a:p>
          <a:p>
            <a:pPr>
              <a:defRPr/>
            </a:pPr>
            <a:r>
              <a:rPr lang="ru-RU" sz="2000" dirty="0"/>
              <a:t>Болели </a:t>
            </a:r>
            <a:r>
              <a:rPr lang="ru-RU" sz="2000" u="sng" dirty="0">
                <a:hlinkClick r:id="rId2"/>
              </a:rPr>
              <a:t>раком молочной железы</a:t>
            </a:r>
            <a:endParaRPr lang="ru-RU" sz="20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dirty="0"/>
              <a:t>Важно знать, что симптомы рака яичников весьма неспецифичны и маловыразительны, вплоть до поздних стадий развития заболевания.</a:t>
            </a:r>
          </a:p>
        </p:txBody>
      </p:sp>
      <p:sp>
        <p:nvSpPr>
          <p:cNvPr id="3" name="Содержимое 2"/>
          <p:cNvSpPr>
            <a:spLocks noGrp="1"/>
          </p:cNvSpPr>
          <p:nvPr>
            <p:ph idx="1"/>
          </p:nvPr>
        </p:nvSpPr>
        <p:spPr/>
        <p:txBody>
          <a:bodyPr/>
          <a:lstStyle/>
          <a:p>
            <a:pPr>
              <a:buFontTx/>
              <a:buNone/>
              <a:defRPr/>
            </a:pPr>
            <a:r>
              <a:rPr lang="ru-RU" b="1" u="sng" dirty="0"/>
              <a:t>Среди них можно отметить:</a:t>
            </a:r>
          </a:p>
          <a:p>
            <a:pPr>
              <a:defRPr/>
            </a:pPr>
            <a:r>
              <a:rPr lang="ru-RU" dirty="0"/>
              <a:t>Вздутие в брюшной полости, по причине асцита (скопления жидкости);</a:t>
            </a:r>
          </a:p>
          <a:p>
            <a:pPr>
              <a:defRPr/>
            </a:pPr>
            <a:r>
              <a:rPr lang="ru-RU" dirty="0"/>
              <a:t>Расстройства пищеварительного тракта;</a:t>
            </a:r>
          </a:p>
          <a:p>
            <a:pPr>
              <a:defRPr/>
            </a:pPr>
            <a:r>
              <a:rPr lang="ru-RU" dirty="0"/>
              <a:t>Нарушения дефекации;  </a:t>
            </a:r>
          </a:p>
          <a:p>
            <a:pPr>
              <a:defRPr/>
            </a:pPr>
            <a:r>
              <a:rPr lang="ru-RU" dirty="0"/>
              <a:t>Нерегулярные </a:t>
            </a:r>
          </a:p>
          <a:p>
            <a:pPr marL="0" indent="0">
              <a:buFontTx/>
              <a:buNone/>
              <a:defRPr/>
            </a:pPr>
            <a:r>
              <a:rPr lang="ru-RU" dirty="0"/>
              <a:t>менструальные </a:t>
            </a:r>
          </a:p>
          <a:p>
            <a:pPr marL="0" indent="0">
              <a:buFontTx/>
              <a:buNone/>
              <a:defRPr/>
            </a:pPr>
            <a:r>
              <a:rPr lang="ru-RU" dirty="0"/>
              <a:t>кровотечения.</a:t>
            </a:r>
          </a:p>
          <a:p>
            <a:pPr>
              <a:defRPr/>
            </a:pPr>
            <a:endParaRPr lang="ru-RU" dirty="0"/>
          </a:p>
        </p:txBody>
      </p:sp>
      <p:pic>
        <p:nvPicPr>
          <p:cNvPr id="105476" name="Рисунок 3" descr="Симптомы и стадии рака яичн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191000"/>
            <a:ext cx="30575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667000" y="0"/>
            <a:ext cx="3568700" cy="1008063"/>
          </a:xfrm>
          <a:gradFill rotWithShape="0">
            <a:gsLst>
              <a:gs pos="0">
                <a:srgbClr val="FFFF99"/>
              </a:gs>
              <a:gs pos="100000">
                <a:srgbClr val="FEF2D4"/>
              </a:gs>
            </a:gsLst>
            <a:path path="shape">
              <a:fillToRect l="50000" t="50000" r="50000" b="50000"/>
            </a:path>
          </a:gradFill>
        </p:spPr>
        <p:txBody>
          <a:bodyPr/>
          <a:lstStyle/>
          <a:p>
            <a:pPr eaLnBrk="1" hangingPunct="1">
              <a:defRPr/>
            </a:pPr>
            <a:r>
              <a:rPr lang="ru-RU" sz="4000">
                <a:solidFill>
                  <a:srgbClr val="000000"/>
                </a:solidFill>
                <a:effectLst>
                  <a:outerShdw blurRad="38100" dist="38100" dir="2700000" algn="tl">
                    <a:srgbClr val="FFFFFF"/>
                  </a:outerShdw>
                </a:effectLst>
              </a:rPr>
              <a:t>Диагностика</a:t>
            </a:r>
          </a:p>
        </p:txBody>
      </p:sp>
      <p:pic>
        <p:nvPicPr>
          <p:cNvPr id="106499" name="Picture 3" descr="ch07-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172200" y="0"/>
            <a:ext cx="2971800" cy="3322638"/>
          </a:xfrm>
        </p:spPr>
      </p:pic>
      <p:pic>
        <p:nvPicPr>
          <p:cNvPr id="106500" name="Picture 4" descr="ch07-1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35700" y="3357563"/>
            <a:ext cx="2908300" cy="3500437"/>
          </a:xfrm>
          <a:noFill/>
          <a:extLst>
            <a:ext uri="{909E8E84-426E-40DD-AFC4-6F175D3DCCD1}">
              <a14:hiddenFill xmlns:a14="http://schemas.microsoft.com/office/drawing/2010/main">
                <a:solidFill>
                  <a:srgbClr val="FFFFFF"/>
                </a:solidFill>
              </a14:hiddenFill>
            </a:ext>
          </a:extLst>
        </p:spPr>
      </p:pic>
      <p:pic>
        <p:nvPicPr>
          <p:cNvPr id="106501" name="Picture 5" descr="ch07-8"/>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28600" y="836613"/>
            <a:ext cx="3200400" cy="6021387"/>
          </a:xfrm>
          <a:noFill/>
          <a:extLst>
            <a:ext uri="{909E8E84-426E-40DD-AFC4-6F175D3DCCD1}">
              <a14:hiddenFill xmlns:a14="http://schemas.microsoft.com/office/drawing/2010/main">
                <a:solidFill>
                  <a:srgbClr val="FFFFFF"/>
                </a:solidFill>
              </a14:hiddenFill>
            </a:ext>
          </a:extLst>
        </p:spPr>
      </p:pic>
      <p:sp>
        <p:nvSpPr>
          <p:cNvPr id="106502" name="Rectangle 6"/>
          <p:cNvSpPr>
            <a:spLocks noChangeArrowheads="1"/>
          </p:cNvSpPr>
          <p:nvPr/>
        </p:nvSpPr>
        <p:spPr bwMode="auto">
          <a:xfrm>
            <a:off x="3124200" y="2057400"/>
            <a:ext cx="3200400" cy="3816350"/>
          </a:xfrm>
          <a:prstGeom prst="rect">
            <a:avLst/>
          </a:prstGeom>
          <a:noFill/>
          <a:ln>
            <a:noFill/>
          </a:ln>
          <a:effectLst/>
        </p:spPr>
        <p:txBody>
          <a:bodyPr anchor="ctr"/>
          <a:lstStyle/>
          <a:p>
            <a:pPr eaLnBrk="1" hangingPunct="1">
              <a:defRPr/>
            </a:pPr>
            <a:r>
              <a:rPr lang="ru-RU">
                <a:solidFill>
                  <a:schemeClr val="tx2"/>
                </a:solidFill>
                <a:effectLst>
                  <a:outerShdw blurRad="38100" dist="38100" dir="2700000" algn="tl">
                    <a:srgbClr val="000000"/>
                  </a:outerShdw>
                </a:effectLst>
              </a:rPr>
              <a:t>Гинекологический осмотр (информативность: 64,4%);</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 </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Определение уровня </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СА 125 </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(информативность - 92,4%);</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 </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УЗКТ  малого таза, </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брюшной полости и </a:t>
            </a:r>
            <a:br>
              <a:rPr lang="ru-RU">
                <a:solidFill>
                  <a:schemeClr val="tx2"/>
                </a:solidFill>
                <a:effectLst>
                  <a:outerShdw blurRad="38100" dist="38100" dir="2700000" algn="tl">
                    <a:srgbClr val="000000"/>
                  </a:outerShdw>
                </a:effectLst>
              </a:rPr>
            </a:br>
            <a:r>
              <a:rPr lang="ru-RU">
                <a:solidFill>
                  <a:schemeClr val="tx2"/>
                </a:solidFill>
                <a:effectLst>
                  <a:outerShdw blurRad="38100" dist="38100" dir="2700000" algn="tl">
                    <a:srgbClr val="000000"/>
                  </a:outerShdw>
                </a:effectLst>
              </a:rPr>
              <a:t>забрюшинного пространства (информативность - 83,5%).</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a:t>Специфической профилактики рака яичников не существует.</a:t>
            </a:r>
          </a:p>
        </p:txBody>
      </p:sp>
      <p:pic>
        <p:nvPicPr>
          <p:cNvPr id="107523"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911600"/>
            <a:ext cx="4038600" cy="101600"/>
          </a:xfrm>
        </p:spPr>
      </p:pic>
      <p:sp>
        <p:nvSpPr>
          <p:cNvPr id="4" name="Объект 3"/>
          <p:cNvSpPr>
            <a:spLocks noGrp="1"/>
          </p:cNvSpPr>
          <p:nvPr>
            <p:ph sz="quarter" idx="2"/>
          </p:nvPr>
        </p:nvSpPr>
        <p:spPr>
          <a:xfrm>
            <a:off x="381000" y="1751013"/>
            <a:ext cx="8305800" cy="2135187"/>
          </a:xfrm>
        </p:spPr>
        <p:txBody>
          <a:bodyPr/>
          <a:lstStyle/>
          <a:p>
            <a:pPr>
              <a:buClr>
                <a:srgbClr val="FFCC00"/>
              </a:buClr>
              <a:defRPr/>
            </a:pPr>
            <a:r>
              <a:rPr lang="ru-RU" altLang="ru-RU" sz="2800" dirty="0">
                <a:solidFill>
                  <a:srgbClr val="FFFFFF"/>
                </a:solidFill>
              </a:rPr>
              <a:t>Одним из признанных методов профилактики данного заболевания является применение средств контрацепции хотя бы в течение пяти лет, в период жизни, когда женщина еще не достигла </a:t>
            </a:r>
            <a:r>
              <a:rPr lang="ru-RU" altLang="ru-RU" sz="2800" b="1" dirty="0">
                <a:solidFill>
                  <a:srgbClr val="FFFFFF"/>
                </a:solidFill>
              </a:rPr>
              <a:t>возраста тридцати лет</a:t>
            </a:r>
            <a:r>
              <a:rPr lang="ru-RU" altLang="ru-RU" sz="2800" dirty="0">
                <a:solidFill>
                  <a:srgbClr val="FFFFFF"/>
                </a:solidFill>
              </a:rPr>
              <a:t>. </a:t>
            </a:r>
          </a:p>
          <a:p>
            <a:pPr>
              <a:defRPr/>
            </a:pPr>
            <a:endParaRPr lang="ru-RU" dirty="0"/>
          </a:p>
        </p:txBody>
      </p:sp>
      <p:pic>
        <p:nvPicPr>
          <p:cNvPr id="107525" name="Объект 5" descr="https://medprostatit.ru/wp-content/uploads/2018/08/priem-kontratseptivov-nezhelatelen-pri-lechenii-amoksiklavom-625-mg.jpg"/>
          <p:cNvPicPr>
            <a:picLocks noGr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4663" y="4056063"/>
            <a:ext cx="3944937" cy="2649537"/>
          </a:xfrm>
        </p:spPr>
      </p:pic>
      <p:pic>
        <p:nvPicPr>
          <p:cNvPr id="107526" name="Рисунок 6" descr="https://img.diphealth.com/img/sexual-health/the-progestin-only-birth-control-pi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0300" y="4211638"/>
            <a:ext cx="37465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effectLst/>
            </a:endParaRPr>
          </a:p>
        </p:txBody>
      </p:sp>
      <p:sp>
        <p:nvSpPr>
          <p:cNvPr id="221187"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endParaRPr lang="ru-RU" altLang="ru-RU" sz="2800"/>
          </a:p>
          <a:p>
            <a:pPr>
              <a:buFontTx/>
              <a:buNone/>
              <a:defRPr/>
            </a:pPr>
            <a:r>
              <a:rPr lang="ru-RU" altLang="ru-RU" sz="2800"/>
              <a:t>Масштабные исследования </a:t>
            </a:r>
          </a:p>
          <a:p>
            <a:pPr>
              <a:buFontTx/>
              <a:buNone/>
              <a:defRPr/>
            </a:pPr>
            <a:r>
              <a:rPr lang="ru-RU" altLang="ru-RU" sz="2800"/>
              <a:t>четко указывают на связь </a:t>
            </a:r>
          </a:p>
          <a:p>
            <a:pPr>
              <a:buFontTx/>
              <a:buNone/>
              <a:defRPr/>
            </a:pPr>
            <a:r>
              <a:rPr lang="ru-RU" altLang="ru-RU" sz="2800"/>
              <a:t>между приемом </a:t>
            </a:r>
          </a:p>
          <a:p>
            <a:pPr>
              <a:buFontTx/>
              <a:buNone/>
              <a:defRPr/>
            </a:pPr>
            <a:r>
              <a:rPr lang="ru-RU" altLang="ru-RU" sz="2800"/>
              <a:t>контрацептивов в течение </a:t>
            </a:r>
          </a:p>
          <a:p>
            <a:pPr>
              <a:buFontTx/>
              <a:buNone/>
              <a:defRPr/>
            </a:pPr>
            <a:r>
              <a:rPr lang="ru-RU" altLang="ru-RU" sz="2800"/>
              <a:t>данного периода и снижением риска развития рака яичников примерно на 50% на всю дальнейшую жизнь женщины. </a:t>
            </a:r>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0"/>
            <a:ext cx="38354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dirty="0"/>
              <a:t>Кроме того, для профилактики </a:t>
            </a:r>
            <a:r>
              <a:rPr lang="ru-RU" sz="3600" u="sng" dirty="0">
                <a:hlinkClick r:id="rId2"/>
              </a:rPr>
              <a:t>рака яичников</a:t>
            </a:r>
            <a:r>
              <a:rPr lang="ru-RU" sz="3600" dirty="0"/>
              <a:t> очень важно следить за весом и придерживаться принципов правильного питания.</a:t>
            </a:r>
          </a:p>
        </p:txBody>
      </p:sp>
      <p:sp>
        <p:nvSpPr>
          <p:cNvPr id="3" name="Содержимое 2"/>
          <p:cNvSpPr>
            <a:spLocks noGrp="1"/>
          </p:cNvSpPr>
          <p:nvPr>
            <p:ph idx="1"/>
          </p:nvPr>
        </p:nvSpPr>
        <p:spPr>
          <a:xfrm>
            <a:off x="457200" y="1981200"/>
            <a:ext cx="8229600" cy="4114800"/>
          </a:xfrm>
        </p:spPr>
        <p:txBody>
          <a:bodyPr/>
          <a:lstStyle/>
          <a:p>
            <a:pPr>
              <a:defRPr/>
            </a:pPr>
            <a:endParaRPr lang="ru-RU" dirty="0"/>
          </a:p>
          <a:p>
            <a:pPr>
              <a:defRPr/>
            </a:pPr>
            <a:r>
              <a:rPr lang="ru-RU" dirty="0"/>
              <a:t>Рекомендуется уменьшить до минимума количество жиров и обогатить ежедневный рацион такими продуктами, как омега-3-жирные кислоты, </a:t>
            </a:r>
            <a:r>
              <a:rPr lang="ru-RU" dirty="0" err="1"/>
              <a:t>цельнозерновые</a:t>
            </a:r>
            <a:r>
              <a:rPr lang="ru-RU" dirty="0"/>
              <a:t>, овощи и фрукты в свежем виде.</a:t>
            </a:r>
          </a:p>
        </p:txBody>
      </p:sp>
      <p:pic>
        <p:nvPicPr>
          <p:cNvPr id="109572" name="Picture 2" descr="http://im0-tub-ru.yandex.net/i?id=1a632a2f014c3a46b6f1c9fa346fc929-129-144&amp;n=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0292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b="1" dirty="0"/>
              <a:t>Рак вульвы  </a:t>
            </a:r>
            <a:r>
              <a:rPr lang="ru-RU" sz="3600" dirty="0"/>
              <a:t>является самой редкой локализацией злокачественных опухолей женских половых органов.</a:t>
            </a:r>
          </a:p>
        </p:txBody>
      </p:sp>
      <p:sp>
        <p:nvSpPr>
          <p:cNvPr id="3" name="Содержимое 2"/>
          <p:cNvSpPr>
            <a:spLocks noGrp="1"/>
          </p:cNvSpPr>
          <p:nvPr>
            <p:ph idx="1"/>
          </p:nvPr>
        </p:nvSpPr>
        <p:spPr/>
        <p:txBody>
          <a:bodyPr/>
          <a:lstStyle/>
          <a:p>
            <a:pPr>
              <a:defRPr/>
            </a:pPr>
            <a:r>
              <a:rPr lang="ru-RU" altLang="ru-RU"/>
              <a:t>Частота заболевания составляет 2,2-8%.Рак вульвы чаще возникает</a:t>
            </a:r>
          </a:p>
          <a:p>
            <a:pPr>
              <a:defRPr/>
            </a:pPr>
            <a:r>
              <a:rPr lang="ru-RU" altLang="ru-RU"/>
              <a:t> у женщин пожилого возраста. </a:t>
            </a:r>
          </a:p>
          <a:p>
            <a:pPr>
              <a:defRPr/>
            </a:pPr>
            <a:r>
              <a:rPr lang="ru-RU" altLang="ru-RU"/>
              <a:t>По данным исследований,</a:t>
            </a:r>
          </a:p>
          <a:p>
            <a:pPr>
              <a:defRPr/>
            </a:pPr>
            <a:r>
              <a:rPr lang="ru-RU" altLang="ru-RU"/>
              <a:t> большая часть больных –</a:t>
            </a:r>
          </a:p>
          <a:p>
            <a:pPr>
              <a:defRPr/>
            </a:pPr>
            <a:r>
              <a:rPr lang="ru-RU" altLang="ru-RU"/>
              <a:t> это женщины в возрасте </a:t>
            </a:r>
          </a:p>
          <a:p>
            <a:pPr>
              <a:defRPr/>
            </a:pPr>
            <a:r>
              <a:rPr lang="ru-RU" altLang="ru-RU"/>
              <a:t>70 лет и старше (55%). </a:t>
            </a:r>
          </a:p>
        </p:txBody>
      </p:sp>
      <p:pic>
        <p:nvPicPr>
          <p:cNvPr id="110596" name="Picture 8" descr="рис4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581400"/>
            <a:ext cx="27320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2800" dirty="0"/>
              <a:t>Тот факт, что чаще всего рак вульвы диагностируется после 70 лет, косвенно указывает на роль в его возникновении возрастных (старческих) изменений слизистой наружных половых органов.</a:t>
            </a:r>
          </a:p>
        </p:txBody>
      </p:sp>
      <p:sp>
        <p:nvSpPr>
          <p:cNvPr id="3" name="Содержимое 2"/>
          <p:cNvSpPr>
            <a:spLocks noGrp="1"/>
          </p:cNvSpPr>
          <p:nvPr>
            <p:ph idx="1"/>
          </p:nvPr>
        </p:nvSpPr>
        <p:spPr/>
        <p:txBody>
          <a:bodyPr/>
          <a:lstStyle/>
          <a:p>
            <a:pPr>
              <a:defRPr/>
            </a:pPr>
            <a:endParaRPr lang="ru-RU" altLang="ru-RU"/>
          </a:p>
          <a:p>
            <a:pPr>
              <a:defRPr/>
            </a:pPr>
            <a:r>
              <a:rPr lang="ru-RU" altLang="ru-RU"/>
              <a:t>Тем не менее, в последние </a:t>
            </a:r>
          </a:p>
          <a:p>
            <a:pPr>
              <a:buFontTx/>
              <a:buNone/>
              <a:defRPr/>
            </a:pPr>
            <a:r>
              <a:rPr lang="ru-RU" altLang="ru-RU"/>
              <a:t>годы возрастает частота рака</a:t>
            </a:r>
          </a:p>
          <a:p>
            <a:pPr>
              <a:buFontTx/>
              <a:buNone/>
              <a:defRPr/>
            </a:pPr>
            <a:r>
              <a:rPr lang="ru-RU" altLang="ru-RU"/>
              <a:t> вульвы у женщин молодого </a:t>
            </a:r>
          </a:p>
          <a:p>
            <a:pPr>
              <a:buFontTx/>
              <a:buNone/>
              <a:defRPr/>
            </a:pPr>
            <a:r>
              <a:rPr lang="ru-RU" altLang="ru-RU"/>
              <a:t>возраста, что обусловлено</a:t>
            </a:r>
          </a:p>
          <a:p>
            <a:pPr>
              <a:buFontTx/>
              <a:buNone/>
              <a:defRPr/>
            </a:pPr>
            <a:r>
              <a:rPr lang="ru-RU" altLang="ru-RU"/>
              <a:t> усилением роли вирусов в возникновении рака </a:t>
            </a:r>
          </a:p>
          <a:p>
            <a:pPr>
              <a:buFontTx/>
              <a:buNone/>
              <a:defRPr/>
            </a:pPr>
            <a:r>
              <a:rPr lang="ru-RU" altLang="ru-RU"/>
              <a:t>указанной локализации.</a:t>
            </a:r>
          </a:p>
        </p:txBody>
      </p:sp>
      <p:pic>
        <p:nvPicPr>
          <p:cNvPr id="111620" name="Picture 9" descr="рис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025" y="2027238"/>
            <a:ext cx="2974975"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altLang="ru-RU" sz="2800"/>
              <a:t>Хотя рак наружных половых органов можно заметить </a:t>
            </a:r>
            <a:r>
              <a:rPr lang="ru-RU" altLang="ru-RU" sz="2800" b="1" u="sng"/>
              <a:t>визуально</a:t>
            </a:r>
            <a:r>
              <a:rPr lang="ru-RU" altLang="ru-RU" sz="2800"/>
              <a:t>, большинство больных поступают в стационар с </a:t>
            </a:r>
            <a:r>
              <a:rPr lang="ru-RU" altLang="ru-RU" sz="2800" b="1" u="sng"/>
              <a:t>поздними</a:t>
            </a:r>
            <a:r>
              <a:rPr lang="ru-RU" altLang="ru-RU" sz="2800"/>
              <a:t> стадиями заболевания.</a:t>
            </a:r>
          </a:p>
        </p:txBody>
      </p:sp>
      <p:sp>
        <p:nvSpPr>
          <p:cNvPr id="3" name="Содержимое 2"/>
          <p:cNvSpPr>
            <a:spLocks noGrp="1"/>
          </p:cNvSpPr>
          <p:nvPr>
            <p:ph idx="1"/>
          </p:nvPr>
        </p:nvSpPr>
        <p:spPr/>
        <p:txBody>
          <a:bodyPr/>
          <a:lstStyle/>
          <a:p>
            <a:pPr>
              <a:defRPr/>
            </a:pPr>
            <a:r>
              <a:rPr lang="ru-RU" altLang="ru-RU" b="1" u="sng"/>
              <a:t>Первое</a:t>
            </a:r>
            <a:r>
              <a:rPr lang="ru-RU" altLang="ru-RU"/>
              <a:t> место по локализации рака занимают большие половые губы и клитор, </a:t>
            </a:r>
            <a:r>
              <a:rPr lang="ru-RU" altLang="ru-RU" b="1" u="sng"/>
              <a:t>второе</a:t>
            </a:r>
            <a:r>
              <a:rPr lang="ru-RU" altLang="ru-RU"/>
              <a:t> - малые половые губы, </a:t>
            </a:r>
            <a:r>
              <a:rPr lang="ru-RU" altLang="ru-RU" b="1" u="sng"/>
              <a:t>третье </a:t>
            </a:r>
            <a:r>
              <a:rPr lang="ru-RU" altLang="ru-RU"/>
              <a:t>- бартолиновы железы </a:t>
            </a:r>
          </a:p>
          <a:p>
            <a:pPr>
              <a:defRPr/>
            </a:pPr>
            <a:r>
              <a:rPr lang="ru-RU" altLang="ru-RU"/>
              <a:t>              и мочеиспускательный </a:t>
            </a:r>
          </a:p>
          <a:p>
            <a:pPr>
              <a:defRPr/>
            </a:pPr>
            <a:r>
              <a:rPr lang="ru-RU" altLang="ru-RU"/>
              <a:t>                 канал</a:t>
            </a:r>
          </a:p>
        </p:txBody>
      </p:sp>
      <p:pic>
        <p:nvPicPr>
          <p:cNvPr id="112644" name="Picture 9" descr="рис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3733800"/>
            <a:ext cx="19177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10" descr="рис5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2508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defRPr/>
            </a:pPr>
            <a:r>
              <a:rPr lang="ru-RU" sz="4000" u="sng"/>
              <a:t>Не подлежат осмотру в смотровои кабинете.</a:t>
            </a:r>
          </a:p>
        </p:txBody>
      </p:sp>
      <p:sp>
        <p:nvSpPr>
          <p:cNvPr id="204803" name="Rectangle 3"/>
          <p:cNvSpPr>
            <a:spLocks noGrp="1" noChangeArrowheads="1"/>
          </p:cNvSpPr>
          <p:nvPr>
            <p:ph type="body" idx="1"/>
          </p:nvPr>
        </p:nvSpPr>
        <p:spPr/>
        <p:txBody>
          <a:bodyPr/>
          <a:lstStyle/>
          <a:p>
            <a:pPr eaLnBrk="1" hangingPunct="1">
              <a:defRPr/>
            </a:pPr>
            <a:r>
              <a:rPr lang="ru-RU" sz="2800"/>
              <a:t>Женщины с острыми процессами, резкими болями, высокой температурой, с заболеваниями, требующими неотложной помощи. </a:t>
            </a:r>
          </a:p>
          <a:p>
            <a:pPr eaLnBrk="1" hangingPunct="1">
              <a:defRPr/>
            </a:pPr>
            <a:r>
              <a:rPr lang="ru-RU" sz="2800"/>
              <a:t>Такие больные направляются к акушеру- гинекологу или хирургу.</a:t>
            </a:r>
          </a:p>
          <a:p>
            <a:pPr eaLnBrk="1" hangingPunct="1">
              <a:defRPr/>
            </a:pPr>
            <a:r>
              <a:rPr lang="ru-RU" sz="2800"/>
              <a:t>Находящиеся на лечении у гинеколога должны предоставить соответствующую справку.</a:t>
            </a:r>
          </a:p>
        </p:txBody>
      </p:sp>
      <p:pic>
        <p:nvPicPr>
          <p:cNvPr id="47108" name="Рисунок 3" descr="http://st.depositphotos.com/1636803/2427/i/950/depositphotos_24272113-stock-photo-red-exclama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05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b="1" dirty="0"/>
              <a:t>Факторы риска развития рака вульвы (наружных половых органов</a:t>
            </a:r>
            <a:endParaRPr lang="ru-RU" sz="3600" dirty="0"/>
          </a:p>
        </p:txBody>
      </p:sp>
      <p:sp>
        <p:nvSpPr>
          <p:cNvPr id="3" name="Содержимое 2"/>
          <p:cNvSpPr>
            <a:spLocks noGrp="1"/>
          </p:cNvSpPr>
          <p:nvPr>
            <p:ph idx="1"/>
          </p:nvPr>
        </p:nvSpPr>
        <p:spPr/>
        <p:txBody>
          <a:bodyPr/>
          <a:lstStyle/>
          <a:p>
            <a:pPr>
              <a:defRPr/>
            </a:pPr>
            <a:r>
              <a:rPr lang="ru-RU" altLang="ru-RU"/>
              <a:t> Возраст: - 3/4 пациенток старше 50 лет, - 2/3 пациенток старше 70 лет</a:t>
            </a:r>
          </a:p>
          <a:p>
            <a:pPr>
              <a:defRPr/>
            </a:pPr>
            <a:r>
              <a:rPr lang="ru-RU" altLang="ru-RU"/>
              <a:t> Хроническое инфицирование папилломавирусом человека </a:t>
            </a:r>
          </a:p>
          <a:p>
            <a:pPr>
              <a:defRPr/>
            </a:pPr>
            <a:r>
              <a:rPr lang="ru-RU" altLang="ru-RU"/>
              <a:t> Плоскоклеточная гиперплазия </a:t>
            </a:r>
          </a:p>
          <a:p>
            <a:pPr>
              <a:defRPr/>
            </a:pPr>
            <a:r>
              <a:rPr lang="ru-RU" altLang="ru-RU"/>
              <a:t>и склерозирующий лишай</a:t>
            </a:r>
          </a:p>
          <a:p>
            <a:pPr>
              <a:defRPr/>
            </a:pPr>
            <a:endParaRPr lang="ru-RU" altLang="ru-RU"/>
          </a:p>
        </p:txBody>
      </p:sp>
      <p:pic>
        <p:nvPicPr>
          <p:cNvPr id="113668" name="Picture 9" descr="рис461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429000"/>
            <a:ext cx="206216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600" b="1" dirty="0"/>
              <a:t>Факторы риска развития рака вульвы (наружных половых органов</a:t>
            </a:r>
            <a:endParaRPr lang="ru-RU" sz="3600" dirty="0"/>
          </a:p>
        </p:txBody>
      </p:sp>
      <p:sp>
        <p:nvSpPr>
          <p:cNvPr id="3" name="Содержимое 2"/>
          <p:cNvSpPr>
            <a:spLocks noGrp="1"/>
          </p:cNvSpPr>
          <p:nvPr>
            <p:ph idx="1"/>
          </p:nvPr>
        </p:nvSpPr>
        <p:spPr/>
        <p:txBody>
          <a:bodyPr/>
          <a:lstStyle/>
          <a:p>
            <a:pPr>
              <a:buFontTx/>
              <a:buNone/>
              <a:defRPr/>
            </a:pPr>
            <a:r>
              <a:rPr lang="ru-RU" altLang="ru-RU"/>
              <a:t> </a:t>
            </a:r>
            <a:r>
              <a:rPr lang="ru-RU" altLang="ru-RU" sz="2800"/>
              <a:t>Интраэпителиальная неоплазия вульвы </a:t>
            </a:r>
          </a:p>
          <a:p>
            <a:pPr>
              <a:buFontTx/>
              <a:buNone/>
              <a:defRPr/>
            </a:pPr>
            <a:r>
              <a:rPr lang="ru-RU" altLang="ru-RU" sz="2800"/>
              <a:t>• Ожирение</a:t>
            </a:r>
          </a:p>
          <a:p>
            <a:pPr>
              <a:buFontTx/>
              <a:buNone/>
              <a:defRPr/>
            </a:pPr>
            <a:r>
              <a:rPr lang="ru-RU" altLang="ru-RU" sz="2800"/>
              <a:t>• Артериальная гипертония. </a:t>
            </a:r>
          </a:p>
          <a:p>
            <a:pPr>
              <a:buFontTx/>
              <a:buNone/>
              <a:defRPr/>
            </a:pPr>
            <a:r>
              <a:rPr lang="ru-RU" altLang="ru-RU" sz="2800"/>
              <a:t>Сахарный диабет</a:t>
            </a:r>
          </a:p>
          <a:p>
            <a:pPr>
              <a:buFontTx/>
              <a:buNone/>
              <a:defRPr/>
            </a:pPr>
            <a:r>
              <a:rPr lang="ru-RU" altLang="ru-RU" sz="2800"/>
              <a:t>• Частая смена половых партнеров</a:t>
            </a:r>
          </a:p>
          <a:p>
            <a:pPr>
              <a:buFontTx/>
              <a:buNone/>
              <a:defRPr/>
            </a:pPr>
            <a:r>
              <a:rPr lang="ru-RU" altLang="ru-RU" sz="2800"/>
              <a:t>• Низкий социально–экономический статус</a:t>
            </a:r>
          </a:p>
          <a:p>
            <a:pPr>
              <a:buFontTx/>
              <a:buNone/>
              <a:defRPr/>
            </a:pPr>
            <a:r>
              <a:rPr lang="ru-RU" altLang="ru-RU" sz="2800"/>
              <a:t>• Меланома или атипичные невусы на коже вне вульвы•</a:t>
            </a:r>
          </a:p>
          <a:p>
            <a:pPr>
              <a:buFontTx/>
              <a:buNone/>
              <a:defRPr/>
            </a:pPr>
            <a:r>
              <a:rPr lang="ru-RU" altLang="ru-RU" sz="2800"/>
              <a:t> Рак гениталий другой локализации</a:t>
            </a:r>
          </a:p>
          <a:p>
            <a:pPr>
              <a:defRPr/>
            </a:pPr>
            <a:endParaRPr lang="ru-RU" altLang="ru-RU"/>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539750" y="115888"/>
            <a:ext cx="8383588" cy="6742112"/>
          </a:xfrm>
        </p:spPr>
        <p:txBody>
          <a:bodyPr/>
          <a:lstStyle/>
          <a:p>
            <a:pPr algn="ctr" eaLnBrk="1" hangingPunct="1">
              <a:buFontTx/>
              <a:buNone/>
              <a:defRPr/>
            </a:pPr>
            <a:r>
              <a:rPr lang="ru-RU" sz="2800">
                <a:solidFill>
                  <a:schemeClr val="tx2"/>
                </a:solidFill>
              </a:rPr>
              <a:t>Жалобы </a:t>
            </a:r>
          </a:p>
          <a:p>
            <a:pPr eaLnBrk="1" hangingPunct="1">
              <a:defRPr/>
            </a:pPr>
            <a:r>
              <a:rPr lang="ru-RU" sz="2400"/>
              <a:t>Зуд, жжение, раздражение (на ранних стадиях процесса). </a:t>
            </a:r>
          </a:p>
          <a:p>
            <a:pPr eaLnBrk="1" hangingPunct="1">
              <a:defRPr/>
            </a:pPr>
            <a:r>
              <a:rPr lang="ru-RU" sz="2400"/>
              <a:t>Боли, наличие  язвы, кровянистые, гнойные выделения (на более поздних стадиях).</a:t>
            </a:r>
          </a:p>
          <a:p>
            <a:pPr algn="ctr" eaLnBrk="1" hangingPunct="1">
              <a:buFontTx/>
              <a:buNone/>
              <a:defRPr/>
            </a:pPr>
            <a:r>
              <a:rPr lang="ru-RU" sz="2800">
                <a:solidFill>
                  <a:schemeClr val="tx2"/>
                </a:solidFill>
              </a:rPr>
              <a:t>Диагностика</a:t>
            </a:r>
          </a:p>
          <a:p>
            <a:pPr eaLnBrk="1" hangingPunct="1">
              <a:defRPr/>
            </a:pPr>
            <a:r>
              <a:rPr lang="ru-RU" sz="2400"/>
              <a:t>Гинекологический осмотр</a:t>
            </a:r>
          </a:p>
          <a:p>
            <a:pPr eaLnBrk="1" hangingPunct="1">
              <a:defRPr/>
            </a:pPr>
            <a:r>
              <a:rPr lang="ru-RU" sz="2400"/>
              <a:t>Вульвоскопия и расширенная вульвоскопия</a:t>
            </a:r>
          </a:p>
          <a:p>
            <a:pPr eaLnBrk="1" hangingPunct="1">
              <a:defRPr/>
            </a:pPr>
            <a:r>
              <a:rPr lang="ru-RU" sz="2400"/>
              <a:t>Цитологическая и морфологическая верификация диагноза</a:t>
            </a:r>
          </a:p>
          <a:p>
            <a:pPr eaLnBrk="1" hangingPunct="1">
              <a:defRPr/>
            </a:pPr>
            <a:r>
              <a:rPr lang="ru-RU" sz="2400"/>
              <a:t>Бактериоскопическое и бактериологическое исследование</a:t>
            </a:r>
          </a:p>
          <a:p>
            <a:pPr eaLnBrk="1" hangingPunct="1">
              <a:defRPr/>
            </a:pPr>
            <a:r>
              <a:rPr lang="ru-RU" sz="2400"/>
              <a:t>УЗИ, КТ, МРТ, цистоскопия, ректоскопия, изотопное исследование.</a:t>
            </a:r>
          </a:p>
          <a:p>
            <a:pPr eaLnBrk="1" hangingPunct="1">
              <a:defRPr/>
            </a:pPr>
            <a:r>
              <a:rPr lang="ru-RU" sz="2400"/>
              <a:t>HPV,  цитокератин 7,  РЭА,  HCG,  SCC, уроплакин III.</a:t>
            </a:r>
          </a:p>
          <a:p>
            <a:pPr eaLnBrk="1" hangingPunct="1">
              <a:defRPr/>
            </a:pPr>
            <a:r>
              <a:rPr lang="ru-RU" sz="2400"/>
              <a:t>Хромосомы 4p13-pter, 3p, 5q, 6q, 14q, 17q, 20q.</a:t>
            </a:r>
          </a:p>
        </p:txBody>
      </p:sp>
    </p:spTree>
    <p:extLst>
      <p:ext uri="{BB962C8B-B14F-4D97-AF65-F5344CB8AC3E}">
        <p14:creationId xmlns:p14="http://schemas.microsoft.com/office/powerpoint/2010/main" val="228290610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b="1" i="1" dirty="0"/>
              <a:t>Диагностика Рака вульвы </a:t>
            </a:r>
            <a:br>
              <a:rPr lang="ru-RU" b="1" dirty="0"/>
            </a:br>
            <a:endParaRPr lang="ru-RU" dirty="0"/>
          </a:p>
        </p:txBody>
      </p:sp>
      <p:sp>
        <p:nvSpPr>
          <p:cNvPr id="3" name="Содержимое 2"/>
          <p:cNvSpPr>
            <a:spLocks noGrp="1"/>
          </p:cNvSpPr>
          <p:nvPr>
            <p:ph idx="1"/>
          </p:nvPr>
        </p:nvSpPr>
        <p:spPr/>
        <p:txBody>
          <a:bodyPr/>
          <a:lstStyle/>
          <a:p>
            <a:pPr>
              <a:defRPr/>
            </a:pPr>
            <a:r>
              <a:rPr lang="ru-RU" altLang="ru-RU" sz="2400"/>
              <a:t>Общепринятым и доступным методом </a:t>
            </a:r>
            <a:r>
              <a:rPr lang="ru-RU" altLang="ru-RU" sz="2400" b="1"/>
              <a:t>диагностики рака вульвы </a:t>
            </a:r>
            <a:r>
              <a:rPr lang="ru-RU" altLang="ru-RU" sz="2400"/>
              <a:t>является гинекологическое исследование, которое следует начинать с осмотра наружных половых органов . </a:t>
            </a:r>
          </a:p>
        </p:txBody>
      </p:sp>
      <p:pic>
        <p:nvPicPr>
          <p:cNvPr id="115716" name="Picture 9" descr="рис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81400"/>
            <a:ext cx="31877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0" descr="рис4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475" y="3124200"/>
            <a:ext cx="2422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12" descr="рис4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733800"/>
            <a:ext cx="2670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ru-RU" altLang="ru-RU" b="1" i="1"/>
              <a:t>Диагностика Рака вульвы</a:t>
            </a:r>
          </a:p>
        </p:txBody>
      </p:sp>
      <p:sp>
        <p:nvSpPr>
          <p:cNvPr id="215043"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ru-RU" altLang="ru-RU" sz="2400"/>
              <a:t>Опухоль может быть в виде бугристого разрастания, кровоточащего при прикосновении, в виде плотного узла, плоской язвы с неровным дном и валикообразными краями или разрастаний </a:t>
            </a:r>
          </a:p>
          <a:p>
            <a:pPr>
              <a:defRPr/>
            </a:pPr>
            <a:r>
              <a:rPr lang="ru-RU" altLang="ru-RU" sz="2400"/>
              <a:t>типа кондилом. Путем пальпации определяют консистенцию опухоли, ее отношение к </a:t>
            </a:r>
          </a:p>
          <a:p>
            <a:pPr>
              <a:defRPr/>
            </a:pPr>
            <a:r>
              <a:rPr lang="ru-RU" altLang="ru-RU" sz="2400"/>
              <a:t>подлежащим тканям, распространенность</a:t>
            </a:r>
          </a:p>
          <a:p>
            <a:pPr>
              <a:defRPr/>
            </a:pPr>
            <a:r>
              <a:rPr lang="ru-RU" altLang="ru-RU" sz="2400"/>
              <a:t> процесса.</a:t>
            </a:r>
          </a:p>
          <a:p>
            <a:pPr>
              <a:defRPr/>
            </a:pPr>
            <a:endParaRPr lang="ru-RU" altLang="ru-RU">
              <a:effectLs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3200" dirty="0"/>
              <a:t>Диагностика </a:t>
            </a:r>
          </a:p>
        </p:txBody>
      </p:sp>
      <p:sp>
        <p:nvSpPr>
          <p:cNvPr id="3" name="Содержимое 2"/>
          <p:cNvSpPr>
            <a:spLocks noGrp="1"/>
          </p:cNvSpPr>
          <p:nvPr>
            <p:ph idx="1"/>
          </p:nvPr>
        </p:nvSpPr>
        <p:spPr/>
        <p:txBody>
          <a:bodyPr/>
          <a:lstStyle/>
          <a:p>
            <a:pPr>
              <a:defRPr/>
            </a:pPr>
            <a:r>
              <a:rPr lang="ru-RU" altLang="ru-RU" sz="2400" dirty="0"/>
              <a:t>Большое значение для диагностики рака вульвы имеет цитологическое исследование мазков-отпечатков с поверхности изъязвлений и мазков, приготовленных из соскобов с подозрительных участков слизистой оболочки.</a:t>
            </a:r>
          </a:p>
          <a:p>
            <a:pPr>
              <a:defRPr/>
            </a:pPr>
            <a:r>
              <a:rPr lang="ru-RU" altLang="ru-RU" sz="2400" dirty="0"/>
              <a:t>Для уточнения диагноза и определения морфологической структуры опухоли рекомендуется биопсия с последующим гистологическим исследованием.</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ru-RU"/>
              <a:t>Направления профилактики рака вульвы</a:t>
            </a:r>
          </a:p>
        </p:txBody>
      </p:sp>
      <p:sp>
        <p:nvSpPr>
          <p:cNvPr id="151555" name="Rectangle 3"/>
          <p:cNvSpPr>
            <a:spLocks noGrp="1" noChangeArrowheads="1"/>
          </p:cNvSpPr>
          <p:nvPr>
            <p:ph type="body" idx="1"/>
          </p:nvPr>
        </p:nvSpPr>
        <p:spPr>
          <a:xfrm>
            <a:off x="533400" y="2251075"/>
            <a:ext cx="8134350" cy="3738563"/>
          </a:xfrm>
        </p:spPr>
        <p:txBody>
          <a:bodyPr/>
          <a:lstStyle/>
          <a:p>
            <a:pPr eaLnBrk="1" hangingPunct="1">
              <a:defRPr/>
            </a:pPr>
            <a:r>
              <a:rPr lang="ru-RU" sz="2800"/>
              <a:t>Консервативное медикаментозное лечение нейродистрофических заболеваний при отсутствии эффекта не должно продолжаться более 4-6 мес.</a:t>
            </a:r>
          </a:p>
          <a:p>
            <a:pPr eaLnBrk="1" hangingPunct="1">
              <a:defRPr/>
            </a:pPr>
            <a:r>
              <a:rPr lang="ru-RU" sz="2800"/>
              <a:t>Хирургическое лечение дисплазий и рака «in situ» – наиболее эффективный путь  предупреждения инвазивного рака вульвы.</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defRPr/>
            </a:pPr>
            <a:r>
              <a:rPr lang="ru-RU"/>
              <a:t>Спасибо за внимание!</a:t>
            </a:r>
          </a:p>
        </p:txBody>
      </p:sp>
      <p:pic>
        <p:nvPicPr>
          <p:cNvPr id="136195" name="Picture 4" descr="r2_iyYJecD21_orig_daa629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81113" y="1935163"/>
            <a:ext cx="6581775" cy="4389437"/>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pPr eaLnBrk="1" hangingPunct="1">
              <a:defRPr/>
            </a:pPr>
            <a:r>
              <a:rPr lang="ru-RU" u="sng"/>
              <a:t>Осмотр и пальпация живота.</a:t>
            </a:r>
            <a:r>
              <a:rPr lang="ru-RU"/>
              <a:t> </a:t>
            </a:r>
          </a:p>
        </p:txBody>
      </p:sp>
      <p:sp>
        <p:nvSpPr>
          <p:cNvPr id="207875" name="Rectangle 3"/>
          <p:cNvSpPr>
            <a:spLocks noGrp="1" noChangeArrowheads="1"/>
          </p:cNvSpPr>
          <p:nvPr>
            <p:ph type="body" idx="1"/>
          </p:nvPr>
        </p:nvSpPr>
        <p:spPr/>
        <p:txBody>
          <a:bodyPr/>
          <a:lstStyle/>
          <a:p>
            <a:pPr eaLnBrk="1" hangingPunct="1">
              <a:defRPr/>
            </a:pPr>
            <a:r>
              <a:rPr lang="ru-RU" dirty="0"/>
              <a:t>Осмотр и пальпация живота проводится в положении стоя и лежа.</a:t>
            </a:r>
          </a:p>
          <a:p>
            <a:pPr eaLnBrk="1" hangingPunct="1">
              <a:defRPr/>
            </a:pPr>
            <a:r>
              <a:rPr lang="ru-RU" dirty="0"/>
              <a:t>Пальпация производится лежа на кушетке.</a:t>
            </a:r>
          </a:p>
          <a:p>
            <a:pPr eaLnBrk="1" hangingPunct="1">
              <a:defRPr/>
            </a:pPr>
            <a:r>
              <a:rPr lang="ru-RU" dirty="0"/>
              <a:t>Следует обратить </a:t>
            </a:r>
          </a:p>
          <a:p>
            <a:pPr marL="0" indent="0" eaLnBrk="1" hangingPunct="1">
              <a:buFontTx/>
              <a:buNone/>
              <a:defRPr/>
            </a:pPr>
            <a:r>
              <a:rPr lang="ru-RU" dirty="0"/>
              <a:t>внимание на величину </a:t>
            </a:r>
          </a:p>
          <a:p>
            <a:pPr marL="0" indent="0" eaLnBrk="1" hangingPunct="1">
              <a:buFontTx/>
              <a:buNone/>
              <a:defRPr/>
            </a:pPr>
            <a:r>
              <a:rPr lang="ru-RU" dirty="0"/>
              <a:t>и форму живота,</a:t>
            </a:r>
          </a:p>
          <a:p>
            <a:pPr marL="0" indent="0" eaLnBrk="1" hangingPunct="1">
              <a:buFontTx/>
              <a:buNone/>
              <a:defRPr/>
            </a:pPr>
            <a:r>
              <a:rPr lang="ru-RU" dirty="0"/>
              <a:t> состояние пупка.</a:t>
            </a:r>
          </a:p>
          <a:p>
            <a:pPr eaLnBrk="1" hangingPunct="1">
              <a:defRPr/>
            </a:pPr>
            <a:endParaRPr lang="ru-RU" dirty="0"/>
          </a:p>
        </p:txBody>
      </p:sp>
      <p:pic>
        <p:nvPicPr>
          <p:cNvPr id="48132" name="Рисунок 3" descr="https://www.health-ua.org/img/photo/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733800"/>
            <a:ext cx="358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Океан">
  <a:themeElements>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Океан">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Океан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Океан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Океан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Океан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Океан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Океан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Океан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F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Океан">
  <a:themeElements>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Океан">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кеан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Океан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Океан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Океан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Океан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Океан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Океан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Океан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F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Моду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Модульная">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Ocean</Template>
  <TotalTime>3048</TotalTime>
  <Words>3016</Words>
  <Application>Microsoft Office PowerPoint</Application>
  <PresentationFormat>Экран (4:3)</PresentationFormat>
  <Paragraphs>349</Paragraphs>
  <Slides>87</Slides>
  <Notes>1</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6</vt:i4>
      </vt:variant>
      <vt:variant>
        <vt:lpstr>Внедренные серверы OLE</vt:lpstr>
      </vt:variant>
      <vt:variant>
        <vt:i4>1</vt:i4>
      </vt:variant>
      <vt:variant>
        <vt:lpstr>Заголовки слайдов</vt:lpstr>
      </vt:variant>
      <vt:variant>
        <vt:i4>87</vt:i4>
      </vt:variant>
    </vt:vector>
  </HeadingPairs>
  <TitlesOfParts>
    <vt:vector size="106" baseType="lpstr">
      <vt:lpstr>Arial</vt:lpstr>
      <vt:lpstr>Calibri</vt:lpstr>
      <vt:lpstr>Corbel</vt:lpstr>
      <vt:lpstr>Courier New</vt:lpstr>
      <vt:lpstr>Georgia</vt:lpstr>
      <vt:lpstr>GillSans</vt:lpstr>
      <vt:lpstr>Roboto</vt:lpstr>
      <vt:lpstr>Tahoma</vt:lpstr>
      <vt:lpstr>Times New Roman</vt:lpstr>
      <vt:lpstr>Wingdings</vt:lpstr>
      <vt:lpstr>Wingdings 2</vt:lpstr>
      <vt:lpstr>Wingdings 3</vt:lpstr>
      <vt:lpstr>Океан</vt:lpstr>
      <vt:lpstr>Тема Office</vt:lpstr>
      <vt:lpstr>Office Theme</vt:lpstr>
      <vt:lpstr>1_Океан</vt:lpstr>
      <vt:lpstr>1_Office Theme</vt:lpstr>
      <vt:lpstr>Модульная</vt:lpstr>
      <vt:lpstr>Worksheet</vt:lpstr>
      <vt:lpstr>Опухоли женских половых  органов, вопросы профилактики и ранней диагностики.  Дефекты диагностики   в онкогинекологии. </vt:lpstr>
      <vt:lpstr>Важнейшей задачей противораковой службы является обнаружение и лечение больных с предопухолевыми заболеваниями и ранними стадиями рака. </vt:lpstr>
      <vt:lpstr>Структура первичной заболеваемости   ЗНО женщины ( 2024 г.)</vt:lpstr>
      <vt:lpstr>Выявление ЗНО при проведении профосмотров </vt:lpstr>
      <vt:lpstr>Профилактический осмотр женщин включает осмотр кожных покровов и видимых слизистых оболочек, осмотр,    </vt:lpstr>
      <vt:lpstr>Контингент женщин,  подлежащих осмотру</vt:lpstr>
      <vt:lpstr>Контингент женщин,  подлежащих осмотру</vt:lpstr>
      <vt:lpstr>Не подлежат осмотру в смотровои кабинете.</vt:lpstr>
      <vt:lpstr>Осмотр и пальпация живота. </vt:lpstr>
      <vt:lpstr>Осмотр и пальпация живота</vt:lpstr>
      <vt:lpstr>Презентация PowerPoint</vt:lpstr>
      <vt:lpstr>Обследование  женских  половых органов</vt:lpstr>
      <vt:lpstr>Лейкоплакия выявляется  в виде белых шероховатых налетов и бляшек.</vt:lpstr>
      <vt:lpstr>Презентация PowerPoint</vt:lpstr>
      <vt:lpstr>Презентация PowerPoint</vt:lpstr>
      <vt:lpstr>Презентация PowerPoint</vt:lpstr>
      <vt:lpstr>Презентация PowerPoint</vt:lpstr>
      <vt:lpstr>Осмотр с помощью зеркал</vt:lpstr>
      <vt:lpstr>Осмотр с помощью  зеркал </vt:lpstr>
      <vt:lpstr>Забор мазков на  онкоцитологию. </vt:lpstr>
      <vt:lpstr>Забор мазков на онкоцитологию</vt:lpstr>
      <vt:lpstr>Условия забора  </vt:lpstr>
      <vt:lpstr>Презентация PowerPoint</vt:lpstr>
      <vt:lpstr>С диагностической целью материал получают раздельно из эктоцервикса</vt:lpstr>
      <vt:lpstr>Щетку (шпатель Эйра) вводят в наружный зев шейки матки, осторожно</vt:lpstr>
      <vt:lpstr>Далее ее наконечник поворачивают на 360° (по часовой стрелке), достигая тем самым получения достаточного</vt:lpstr>
      <vt:lpstr> </vt:lpstr>
      <vt:lpstr>Презентация PowerPoint</vt:lpstr>
      <vt:lpstr> </vt:lpstr>
      <vt:lpstr>Презентация PowerPoint</vt:lpstr>
      <vt:lpstr>Презентация PowerPoint</vt:lpstr>
      <vt:lpstr>Двуручное гинекологическое обследование</vt:lpstr>
      <vt:lpstr>Двуручное гинекологическое обследование</vt:lpstr>
      <vt:lpstr>Двуручное гинекологическое исследование</vt:lpstr>
      <vt:lpstr>Коротко- по гинекологическим локализациям. </vt:lpstr>
      <vt:lpstr>Презентация PowerPoint</vt:lpstr>
      <vt:lpstr>Рак шейки матки-</vt:lpstr>
      <vt:lpstr>Этиологические факторы возникновения РШМ</vt:lpstr>
      <vt:lpstr>В последнее время актуален осмотр более молодого контингента в связи с крайне ранним началом половой жизни</vt:lpstr>
      <vt:lpstr>В возрастной группе 15—39 лет заболеваемость РШМ была максимальной</vt:lpstr>
      <vt:lpstr>      Эпидемиология</vt:lpstr>
      <vt:lpstr>Течение заболевания от инфицирования до рака шейки матки</vt:lpstr>
      <vt:lpstr>Актуальность</vt:lpstr>
      <vt:lpstr>Cкрининг</vt:lpstr>
      <vt:lpstr>Жидкостная цитология – новый современный метод, позволяющий</vt:lpstr>
      <vt:lpstr>Группы скрининга</vt:lpstr>
      <vt:lpstr>Методика скрининга</vt:lpstr>
      <vt:lpstr>Взятие мазка с помощью цервекс-браш</vt:lpstr>
      <vt:lpstr>Дальнейшие мероприятия</vt:lpstr>
      <vt:lpstr>Дополнительные сведения</vt:lpstr>
      <vt:lpstr>Презентация PowerPoint</vt:lpstr>
      <vt:lpstr>Презентация PowerPoint</vt:lpstr>
      <vt:lpstr>Презентация PowerPoint</vt:lpstr>
      <vt:lpstr>Средства профилактики  </vt:lpstr>
      <vt:lpstr>(!) Вместо заключения: </vt:lpstr>
      <vt:lpstr>Рак тела матки – злокачественное поражение эндометрия, выстилающего полость матки.</vt:lpstr>
      <vt:lpstr>Рак тела матки занимает первое место среди злокачественных новообразований женских половых органов,</vt:lpstr>
      <vt:lpstr>В онкогинекологии этиология рака  тела матки рассматривается с   точки зрения нескольких  гипотез. </vt:lpstr>
      <vt:lpstr>Гормонозависимый рак тела матки чаще встречается у пациенток</vt:lpstr>
      <vt:lpstr>На фоне гиперэстрогении, как правило, развивается высокодифференцированный рак тела матки,</vt:lpstr>
      <vt:lpstr>Рак эндометрия</vt:lpstr>
      <vt:lpstr>Гистологические варианты  РТМ.</vt:lpstr>
      <vt:lpstr>Диагностика рака тела матки </vt:lpstr>
      <vt:lpstr>Презентация PowerPoint</vt:lpstr>
      <vt:lpstr>УЗИ малого таза – важный диагностический скрининг-тест при раке тела матки.</vt:lpstr>
      <vt:lpstr>Презентация PowerPoint</vt:lpstr>
      <vt:lpstr>Прогноз при раке тела матки </vt:lpstr>
      <vt:lpstr>Профилактика рака тела матки </vt:lpstr>
      <vt:lpstr>Вторичная профилактика рака тела матки сводится</vt:lpstr>
      <vt:lpstr> РАК ЯИЧНИКОВ   -  статистика</vt:lpstr>
      <vt:lpstr>Риск развития рака яичников повышен у женщин, которые:  </vt:lpstr>
      <vt:lpstr>Важно знать, что симптомы рака яичников весьма неспецифичны и маловыразительны, вплоть до поздних стадий развития заболевания.</vt:lpstr>
      <vt:lpstr>Диагностика</vt:lpstr>
      <vt:lpstr>Специфической профилактики рака яичников не существует.</vt:lpstr>
      <vt:lpstr>Презентация PowerPoint</vt:lpstr>
      <vt:lpstr>Кроме того, для профилактики рака яичников очень важно следить за весом и придерживаться принципов правильного питания.</vt:lpstr>
      <vt:lpstr>Рак вульвы  является самой редкой локализацией злокачественных опухолей женских половых органов.</vt:lpstr>
      <vt:lpstr>Тот факт, что чаще всего рак вульвы диагностируется после 70 лет, косвенно указывает на роль в его возникновении возрастных (старческих) изменений слизистой наружных половых органов.</vt:lpstr>
      <vt:lpstr>Хотя рак наружных половых органов можно заметить визуально, большинство больных поступают в стационар с поздними стадиями заболевания.</vt:lpstr>
      <vt:lpstr>Факторы риска развития рака вульвы (наружных половых органов</vt:lpstr>
      <vt:lpstr>Факторы риска развития рака вульвы (наружных половых органов</vt:lpstr>
      <vt:lpstr>Презентация PowerPoint</vt:lpstr>
      <vt:lpstr>Диагностика Рака вульвы  </vt:lpstr>
      <vt:lpstr>Диагностика Рака вульвы</vt:lpstr>
      <vt:lpstr>Диагностика </vt:lpstr>
      <vt:lpstr>Направления профилактики рака вульвы</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Максименко Татьяна Анатольевна</dc:creator>
  <cp:lastModifiedBy>RePack by Diakov</cp:lastModifiedBy>
  <cp:revision>125</cp:revision>
  <cp:lastPrinted>1601-01-01T00:00:00Z</cp:lastPrinted>
  <dcterms:created xsi:type="dcterms:W3CDTF">1601-01-01T00:00:00Z</dcterms:created>
  <dcterms:modified xsi:type="dcterms:W3CDTF">2025-02-20T01:35:16Z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