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3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1" r:id="rId28"/>
    <p:sldMasterId id="2147483703" r:id="rId29"/>
    <p:sldMasterId id="2147483705" r:id="rId30"/>
    <p:sldMasterId id="2147483707" r:id="rId31"/>
    <p:sldMasterId id="2147483709" r:id="rId32"/>
    <p:sldMasterId id="2147483711" r:id="rId33"/>
    <p:sldMasterId id="2147483713" r:id="rId34"/>
    <p:sldMasterId id="2147483715" r:id="rId35"/>
    <p:sldMasterId id="2147483717" r:id="rId36"/>
    <p:sldMasterId id="2147483719" r:id="rId37"/>
    <p:sldMasterId id="2147483721" r:id="rId38"/>
    <p:sldMasterId id="2147483723" r:id="rId39"/>
    <p:sldMasterId id="2147483725" r:id="rId40"/>
    <p:sldMasterId id="2147483727" r:id="rId41"/>
    <p:sldMasterId id="2147483729" r:id="rId42"/>
    <p:sldMasterId id="2147483731" r:id="rId43"/>
    <p:sldMasterId id="2147483733" r:id="rId44"/>
    <p:sldMasterId id="2147483736" r:id="rId45"/>
    <p:sldMasterId id="2147483738" r:id="rId46"/>
    <p:sldMasterId id="2147483740" r:id="rId47"/>
    <p:sldMasterId id="2147483742" r:id="rId48"/>
    <p:sldMasterId id="2147483744" r:id="rId49"/>
    <p:sldMasterId id="2147483746" r:id="rId50"/>
    <p:sldMasterId id="2147483748" r:id="rId51"/>
    <p:sldMasterId id="2147483750" r:id="rId52"/>
    <p:sldMasterId id="2147483752" r:id="rId53"/>
    <p:sldMasterId id="2147483754" r:id="rId54"/>
    <p:sldMasterId id="2147483756" r:id="rId55"/>
    <p:sldMasterId id="2147483758" r:id="rId56"/>
    <p:sldMasterId id="2147483760" r:id="rId57"/>
    <p:sldMasterId id="2147483762" r:id="rId58"/>
    <p:sldMasterId id="2147483764" r:id="rId59"/>
    <p:sldMasterId id="2147483766" r:id="rId60"/>
    <p:sldMasterId id="2147483768" r:id="rId61"/>
    <p:sldMasterId id="2147483770" r:id="rId62"/>
    <p:sldMasterId id="2147483771" r:id="rId63"/>
    <p:sldMasterId id="2147483772" r:id="rId64"/>
    <p:sldMasterId id="2147483773" r:id="rId65"/>
    <p:sldMasterId id="2147483774" r:id="rId66"/>
    <p:sldMasterId id="2147483775" r:id="rId67"/>
    <p:sldMasterId id="2147483776" r:id="rId68"/>
    <p:sldMasterId id="2147483777" r:id="rId69"/>
    <p:sldMasterId id="2147483778" r:id="rId70"/>
  </p:sldMasterIdLst>
  <p:notesMasterIdLst>
    <p:notesMasterId r:id="rId71"/>
  </p:notesMasterIdLst>
  <p:sldIdLst>
    <p:sldId id="256" r:id="rId72"/>
    <p:sldId id="257" r:id="rId73"/>
    <p:sldId id="258" r:id="rId74"/>
    <p:sldId id="259" r:id="rId75"/>
    <p:sldId id="260" r:id="rId76"/>
    <p:sldId id="261" r:id="rId77"/>
    <p:sldId id="262" r:id="rId78"/>
    <p:sldId id="263" r:id="rId79"/>
    <p:sldId id="264" r:id="rId80"/>
    <p:sldId id="265" r:id="rId81"/>
    <p:sldId id="266" r:id="rId82"/>
    <p:sldId id="267" r:id="rId83"/>
    <p:sldId id="268" r:id="rId84"/>
    <p:sldId id="269" r:id="rId85"/>
    <p:sldId id="270" r:id="rId86"/>
    <p:sldId id="271" r:id="rId87"/>
    <p:sldId id="272" r:id="rId88"/>
    <p:sldId id="273" r:id="rId89"/>
    <p:sldId id="274" r:id="rId90"/>
    <p:sldId id="275" r:id="rId91"/>
    <p:sldId id="276" r:id="rId92"/>
    <p:sldId id="277" r:id="rId93"/>
    <p:sldId id="278" r:id="rId94"/>
    <p:sldId id="279" r:id="rId95"/>
    <p:sldId id="280" r:id="rId96"/>
    <p:sldId id="281" r:id="rId97"/>
    <p:sldId id="282" r:id="rId98"/>
    <p:sldId id="283" r:id="rId99"/>
    <p:sldId id="284" r:id="rId100"/>
    <p:sldId id="285" r:id="rId101"/>
    <p:sldId id="286" r:id="rId102"/>
    <p:sldId id="287" r:id="rId103"/>
    <p:sldId id="288" r:id="rId104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notesMaster" Target="notesMasters/notesMaster1.xml"/><Relationship Id="rId72" Type="http://schemas.openxmlformats.org/officeDocument/2006/relationships/slide" Target="slides/slide1.xml"/><Relationship Id="rId73" Type="http://schemas.openxmlformats.org/officeDocument/2006/relationships/slide" Target="slides/slide2.xml"/><Relationship Id="rId74" Type="http://schemas.openxmlformats.org/officeDocument/2006/relationships/slide" Target="slides/slide3.xml"/><Relationship Id="rId75" Type="http://schemas.openxmlformats.org/officeDocument/2006/relationships/slide" Target="slides/slide4.xml"/><Relationship Id="rId76" Type="http://schemas.openxmlformats.org/officeDocument/2006/relationships/slide" Target="slides/slide5.xml"/><Relationship Id="rId77" Type="http://schemas.openxmlformats.org/officeDocument/2006/relationships/slide" Target="slides/slide6.xml"/><Relationship Id="rId78" Type="http://schemas.openxmlformats.org/officeDocument/2006/relationships/slide" Target="slides/slide7.xml"/><Relationship Id="rId79" Type="http://schemas.openxmlformats.org/officeDocument/2006/relationships/slide" Target="slides/slide8.xml"/><Relationship Id="rId80" Type="http://schemas.openxmlformats.org/officeDocument/2006/relationships/slide" Target="slides/slide9.xml"/><Relationship Id="rId81" Type="http://schemas.openxmlformats.org/officeDocument/2006/relationships/slide" Target="slides/slide10.xml"/><Relationship Id="rId82" Type="http://schemas.openxmlformats.org/officeDocument/2006/relationships/slide" Target="slides/slide11.xml"/><Relationship Id="rId83" Type="http://schemas.openxmlformats.org/officeDocument/2006/relationships/slide" Target="slides/slide12.xml"/><Relationship Id="rId84" Type="http://schemas.openxmlformats.org/officeDocument/2006/relationships/slide" Target="slides/slide13.xml"/><Relationship Id="rId85" Type="http://schemas.openxmlformats.org/officeDocument/2006/relationships/slide" Target="slides/slide14.xml"/><Relationship Id="rId86" Type="http://schemas.openxmlformats.org/officeDocument/2006/relationships/slide" Target="slides/slide15.xml"/><Relationship Id="rId87" Type="http://schemas.openxmlformats.org/officeDocument/2006/relationships/slide" Target="slides/slide16.xml"/><Relationship Id="rId88" Type="http://schemas.openxmlformats.org/officeDocument/2006/relationships/slide" Target="slides/slide17.xml"/><Relationship Id="rId89" Type="http://schemas.openxmlformats.org/officeDocument/2006/relationships/slide" Target="slides/slide18.xml"/><Relationship Id="rId90" Type="http://schemas.openxmlformats.org/officeDocument/2006/relationships/slide" Target="slides/slide19.xml"/><Relationship Id="rId91" Type="http://schemas.openxmlformats.org/officeDocument/2006/relationships/slide" Target="slides/slide20.xml"/><Relationship Id="rId92" Type="http://schemas.openxmlformats.org/officeDocument/2006/relationships/slide" Target="slides/slide21.xml"/><Relationship Id="rId93" Type="http://schemas.openxmlformats.org/officeDocument/2006/relationships/slide" Target="slides/slide22.xml"/><Relationship Id="rId94" Type="http://schemas.openxmlformats.org/officeDocument/2006/relationships/slide" Target="slides/slide23.xml"/><Relationship Id="rId95" Type="http://schemas.openxmlformats.org/officeDocument/2006/relationships/slide" Target="slides/slide24.xml"/><Relationship Id="rId96" Type="http://schemas.openxmlformats.org/officeDocument/2006/relationships/slide" Target="slides/slide25.xml"/><Relationship Id="rId97" Type="http://schemas.openxmlformats.org/officeDocument/2006/relationships/slide" Target="slides/slide26.xml"/><Relationship Id="rId98" Type="http://schemas.openxmlformats.org/officeDocument/2006/relationships/slide" Target="slides/slide27.xml"/><Relationship Id="rId99" Type="http://schemas.openxmlformats.org/officeDocument/2006/relationships/slide" Target="slides/slide28.xml"/><Relationship Id="rId100" Type="http://schemas.openxmlformats.org/officeDocument/2006/relationships/slide" Target="slides/slide29.xml"/><Relationship Id="rId101" Type="http://schemas.openxmlformats.org/officeDocument/2006/relationships/slide" Target="slides/slide30.xml"/><Relationship Id="rId102" Type="http://schemas.openxmlformats.org/officeDocument/2006/relationships/slide" Target="slides/slide31.xml"/><Relationship Id="rId103" Type="http://schemas.openxmlformats.org/officeDocument/2006/relationships/slide" Target="slides/slide32.xml"/><Relationship Id="rId104" Type="http://schemas.openxmlformats.org/officeDocument/2006/relationships/slide" Target="slides/slide33.xml"/><Relationship Id="rId10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7" name="PlaceHolder 4"/>
          <p:cNvSpPr>
            <a:spLocks noGrp="1"/>
          </p:cNvSpPr>
          <p:nvPr>
            <p:ph type="dt" idx="20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8" name="PlaceHolder 5"/>
          <p:cNvSpPr>
            <a:spLocks noGrp="1"/>
          </p:cNvSpPr>
          <p:nvPr>
            <p:ph type="ftr" idx="20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9" name="PlaceHolder 6"/>
          <p:cNvSpPr>
            <a:spLocks noGrp="1"/>
          </p:cNvSpPr>
          <p:nvPr>
            <p:ph type="sldNum" idx="2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F82985-C0BA-4631-8031-39FCB4B42C5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C3C84CA-2535-4D4C-A5D3-DF50A991D558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8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2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DF486E5-DC0F-45CC-AF25-18CA0155D59C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5" name="PlaceHolder 1"/>
          <p:cNvSpPr>
            <a:spLocks noGrp="1"/>
          </p:cNvSpPr>
          <p:nvPr>
            <p:ph type="sldImg"/>
          </p:nvPr>
        </p:nvSpPr>
        <p:spPr>
          <a:xfrm>
            <a:off x="1486080" y="900000"/>
            <a:ext cx="4587840" cy="3441600"/>
          </a:xfrm>
          <a:prstGeom prst="rect">
            <a:avLst/>
          </a:prstGeom>
          <a:ln w="0">
            <a:noFill/>
          </a:ln>
        </p:spPr>
      </p:sp>
      <p:sp>
        <p:nvSpPr>
          <p:cNvPr id="2316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0A5CF95-AEB7-4B57-950C-501146FF80D9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8" name="PlaceHolder 1"/>
          <p:cNvSpPr>
            <a:spLocks noGrp="1"/>
          </p:cNvSpPr>
          <p:nvPr>
            <p:ph type="sldImg"/>
          </p:nvPr>
        </p:nvSpPr>
        <p:spPr>
          <a:xfrm>
            <a:off x="1486080" y="900000"/>
            <a:ext cx="4587840" cy="3441600"/>
          </a:xfrm>
          <a:prstGeom prst="rect">
            <a:avLst/>
          </a:prstGeom>
          <a:ln w="0">
            <a:noFill/>
          </a:ln>
        </p:spPr>
      </p:sp>
      <p:sp>
        <p:nvSpPr>
          <p:cNvPr id="2319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CC4BFFB-34C4-42EA-815B-6964E184590B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1" name="PlaceHolder 1"/>
          <p:cNvSpPr>
            <a:spLocks noGrp="1"/>
          </p:cNvSpPr>
          <p:nvPr>
            <p:ph type="sldImg"/>
          </p:nvPr>
        </p:nvSpPr>
        <p:spPr>
          <a:xfrm>
            <a:off x="1486080" y="900000"/>
            <a:ext cx="4587840" cy="3441600"/>
          </a:xfrm>
          <a:prstGeom prst="rect">
            <a:avLst/>
          </a:prstGeom>
          <a:ln w="0">
            <a:noFill/>
          </a:ln>
        </p:spPr>
      </p:sp>
      <p:sp>
        <p:nvSpPr>
          <p:cNvPr id="2322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0A576DF-D2BC-41AE-B70A-259E068B1644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4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3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1DFAEEA-9167-4B36-9EF2-C55173D99A2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7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3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F87E232-3D82-485C-82CB-593C3373E184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1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2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C7530F3-9D67-497E-81CF-61A9CBFDBCA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4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2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810D142-49D9-42B0-A9C8-32A6BFEEA11B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0" name="PlaceHolder 1"/>
          <p:cNvSpPr>
            <a:spLocks noGrp="1"/>
          </p:cNvSpPr>
          <p:nvPr>
            <p:ph type="sldImg"/>
          </p:nvPr>
        </p:nvSpPr>
        <p:spPr>
          <a:xfrm>
            <a:off x="1486080" y="900000"/>
            <a:ext cx="4589640" cy="3441600"/>
          </a:xfrm>
          <a:prstGeom prst="rect">
            <a:avLst/>
          </a:prstGeom>
          <a:ln w="0">
            <a:noFill/>
          </a:ln>
        </p:spPr>
      </p:sp>
      <p:sp>
        <p:nvSpPr>
          <p:cNvPr id="2331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C7D98C1-E134-4709-9C6A-59A390D2770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7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2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DDA71A0-5038-460A-A36A-B5204F54BC7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0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3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320AD53-DFA0-4F29-828F-22F195D1E02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3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3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7010991-7A57-4F5A-9724-2215DEC77B6C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6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3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E787DC9-53C2-4722-BFA7-0BBE430E862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9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3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D34AE40-20A3-409E-B20B-4ED89477ACD0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2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5280" cy="4008600"/>
          </a:xfrm>
          <a:prstGeom prst="rect">
            <a:avLst/>
          </a:prstGeom>
          <a:ln w="0">
            <a:noFill/>
          </a:ln>
        </p:spPr>
      </p:sp>
      <p:sp>
        <p:nvSpPr>
          <p:cNvPr id="23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С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443E43-8B83-41E9-BB92-7D20825F79F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9-picTx-Рисунок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A73007C-CA0F-4F3A-B79B-BEBFA5DCA8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0-cust-Панорамная-фотография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83CC60B9-1331-4E4C-B6CD-D7EA786854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1-cust-Заголовок-и-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B76FC836-8544-45F5-B8FE-522C404698B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2-cust-Цитата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AA3221E4-92CB-4491-B5CA-98C03C621B9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3-cust-Карточка-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2726BA39-7AA8-404F-8F35-A4A140948BA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4-cust-Цитата-карточки-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5BD33F6B-29FD-41B7-A750-7DAC2CF50AF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5-cust-Истина-или-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3F1CDC6D-70B1-453A-908E-5E0EA893ECD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6-vertTx-Заголовок-и-вертикальный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A8F205DF-BE1B-4BFE-A43E-0BE919D18D9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17-vertTitleAndTx-Вертикальный-заголовок-и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F978DEEB-FA32-4DE2-893E-034CF8E457E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1_Легкий-д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DA27D26F-87EE-4B3E-84E5-9A73CAB42C1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Layout1-title-Титульны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195750-F7EB-4084-93CC-B7F6905E55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-title-Титульны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EE2541DF-2F29-4AD6-9AFB-A80F305A68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2-obj-Заголовок-и-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EDB97C20-B447-44C0-A5D1-3054A4AE9E1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3-secHead-Заголовок-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CB5BF2E4-0CD7-4B31-B28A-5C3878236D9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4-twoObj-Два-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D50F5FBD-B31E-4A1E-8540-97E74C9414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5-twoTxTwoObj-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B649AED3-F0F2-48C5-87CB-F6A4314A014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6-titleOnly-Только-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5"/>
          </p:nvPr>
        </p:nvSpPr>
        <p:spPr/>
        <p:txBody>
          <a:bodyPr/>
          <a:p>
            <a:fld id="{676C9390-DDA3-4E47-A30F-007E096F576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Master2-Layout7-blank-Пусто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8"/>
          </p:nvPr>
        </p:nvSpPr>
        <p:spPr/>
        <p:txBody>
          <a:bodyPr/>
          <a:p>
            <a:fld id="{0DEC44E0-5D0C-4568-AEF9-7D312A4E62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7-blank-Пусто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8"/>
          </p:nvPr>
        </p:nvSpPr>
        <p:spPr/>
        <p:txBody>
          <a:bodyPr/>
          <a:p>
            <a:fld id="{234DD9CB-1A35-4F38-BAAB-476DC4A851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8-objTx-Объект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1"/>
          </p:nvPr>
        </p:nvSpPr>
        <p:spPr/>
        <p:txBody>
          <a:bodyPr/>
          <a:p>
            <a:fld id="{703B968C-7E33-4458-9C58-CE3C5E5F6E8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9-picTx-Рисунок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4"/>
          </p:nvPr>
        </p:nvSpPr>
        <p:spPr/>
        <p:txBody>
          <a:bodyPr/>
          <a:p>
            <a:fld id="{0BB7A811-05B8-4D96-A06D-221AD4CFB6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Layout2-obj-Заголовок-и-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44B51A3-5D64-4F32-A431-B91B95A124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0-cust-Заголовок-и-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7"/>
          </p:nvPr>
        </p:nvSpPr>
        <p:spPr/>
        <p:txBody>
          <a:bodyPr/>
          <a:p>
            <a:fld id="{B63BB47E-DAAB-4B3B-84F7-EBAD051A6B8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1-cust-Цитата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0"/>
          </p:nvPr>
        </p:nvSpPr>
        <p:spPr/>
        <p:txBody>
          <a:bodyPr/>
          <a:p>
            <a:fld id="{15696AAF-E8DB-4512-84F7-6AEA56DA905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2-cust-Карточка-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3"/>
          </p:nvPr>
        </p:nvSpPr>
        <p:spPr/>
        <p:txBody>
          <a:bodyPr/>
          <a:p>
            <a:fld id="{5DA6C40D-6F7F-4795-84C3-BC56A934B5E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3-cust-Цитата-карточки-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6"/>
          </p:nvPr>
        </p:nvSpPr>
        <p:spPr/>
        <p:txBody>
          <a:bodyPr/>
          <a:p>
            <a:fld id="{2F60519B-6A31-4462-8F31-9CE21C9A27B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4-cust-Истина-или-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9"/>
          </p:nvPr>
        </p:nvSpPr>
        <p:spPr/>
        <p:txBody>
          <a:bodyPr/>
          <a:p>
            <a:fld id="{0614D75E-1AB1-413A-8C57-AB2838D26D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5-vertTx-Заголовок-и-вертикальный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2"/>
          </p:nvPr>
        </p:nvSpPr>
        <p:spPr/>
        <p:txBody>
          <a:bodyPr/>
          <a:p>
            <a:fld id="{2A975B6E-C0DC-4335-816E-D80DEDBC29B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2-Layout16-vertTitleAndTx-Вертикальный-заголовок-и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5"/>
          </p:nvPr>
        </p:nvSpPr>
        <p:spPr/>
        <p:txBody>
          <a:bodyPr/>
          <a:p>
            <a:fld id="{5436E5FF-B580-40D1-85BB-7ADFF008901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2_Легкий-д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8"/>
          </p:nvPr>
        </p:nvSpPr>
        <p:spPr/>
        <p:txBody>
          <a:bodyPr/>
          <a:p>
            <a:fld id="{E09351F2-48A8-46AC-900D-888F0A3FA6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-title-Титульны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1"/>
          </p:nvPr>
        </p:nvSpPr>
        <p:spPr/>
        <p:txBody>
          <a:bodyPr/>
          <a:p>
            <a:fld id="{F7B353E4-312F-47F5-BDE2-3E7EBD6DC94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2-obj-Заголовок-и-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4"/>
          </p:nvPr>
        </p:nvSpPr>
        <p:spPr/>
        <p:txBody>
          <a:bodyPr/>
          <a:p>
            <a:fld id="{348A2493-3303-4472-AD00-DBFC767E5C0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Layout3-secHead-Заголовок-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442AAD9-69F6-4CC8-A285-AFEE65020C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3-secHead-Заголовок-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7"/>
          </p:nvPr>
        </p:nvSpPr>
        <p:spPr/>
        <p:txBody>
          <a:bodyPr/>
          <a:p>
            <a:fld id="{CE2EC8AB-988E-43D0-BE34-E82B959A3CB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4-twoObj-Два-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0"/>
          </p:nvPr>
        </p:nvSpPr>
        <p:spPr/>
        <p:txBody>
          <a:bodyPr/>
          <a:p>
            <a:fld id="{C8996FC3-F28E-40AE-9A2B-BB20833007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5-twoTxTwoObj-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2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3"/>
          </p:nvPr>
        </p:nvSpPr>
        <p:spPr/>
        <p:txBody>
          <a:bodyPr/>
          <a:p>
            <a:fld id="{38B27698-9E54-4387-854A-C808A100A0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6-titleOnly-Только-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6"/>
          </p:nvPr>
        </p:nvSpPr>
        <p:spPr/>
        <p:txBody>
          <a:bodyPr/>
          <a:p>
            <a:fld id="{84CA427B-A352-46F0-8088-A107D1A4F82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Master3-Layout7-blank-Пусто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9"/>
          </p:nvPr>
        </p:nvSpPr>
        <p:spPr/>
        <p:txBody>
          <a:bodyPr/>
          <a:p>
            <a:fld id="{89CF6B93-F0E6-40B2-85C2-6610CD0419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7-blank-Пусто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9"/>
          </p:nvPr>
        </p:nvSpPr>
        <p:spPr/>
        <p:txBody>
          <a:bodyPr/>
          <a:p>
            <a:fld id="{7C51F857-390D-4164-8953-0C1DBD2C8D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8-objTx-Объект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9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32"/>
          </p:nvPr>
        </p:nvSpPr>
        <p:spPr/>
        <p:txBody>
          <a:bodyPr/>
          <a:p>
            <a:fld id="{493840F2-3F91-4A9F-9850-35E71A7EFB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9-picTx-Рисунок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35"/>
          </p:nvPr>
        </p:nvSpPr>
        <p:spPr/>
        <p:txBody>
          <a:bodyPr/>
          <a:p>
            <a:fld id="{6253EF58-D3B4-4F4F-883F-E28E8B801FB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0-cust-Заголовок-и-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38"/>
          </p:nvPr>
        </p:nvSpPr>
        <p:spPr/>
        <p:txBody>
          <a:bodyPr/>
          <a:p>
            <a:fld id="{49CF6DE4-4F03-4A8D-B1E8-29706201686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1-cust-Цитата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1"/>
          </p:nvPr>
        </p:nvSpPr>
        <p:spPr/>
        <p:txBody>
          <a:bodyPr/>
          <a:p>
            <a:fld id="{B4D1ECBB-5973-45AF-AB72-6F3265AD99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Layout4-twoObj-Два-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2C9CE3C-D6C2-4050-873A-FF5792D4D9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2-cust-Карточка-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4"/>
          </p:nvPr>
        </p:nvSpPr>
        <p:spPr/>
        <p:txBody>
          <a:bodyPr/>
          <a:p>
            <a:fld id="{8B952830-EBEF-4B56-9063-6835BE9434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3-cust-Цитата-карточки-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7"/>
          </p:nvPr>
        </p:nvSpPr>
        <p:spPr/>
        <p:txBody>
          <a:bodyPr/>
          <a:p>
            <a:fld id="{6AE0A43D-660E-458B-B02A-F0F868390B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4-cust-Истина-или-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0"/>
          </p:nvPr>
        </p:nvSpPr>
        <p:spPr/>
        <p:txBody>
          <a:bodyPr/>
          <a:p>
            <a:fld id="{24764656-40F5-49E6-B82A-5EF6DAA4BBD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5-vertTx-Заголовок-и-вертикальный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3"/>
          </p:nvPr>
        </p:nvSpPr>
        <p:spPr/>
        <p:txBody>
          <a:bodyPr/>
          <a:p>
            <a:fld id="{5906A183-B959-4DB7-BDF6-1D4B0167506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3-Layout16-vertTitleAndTx-Вертикальный-заголовок-и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6"/>
          </p:nvPr>
        </p:nvSpPr>
        <p:spPr/>
        <p:txBody>
          <a:bodyPr/>
          <a:p>
            <a:fld id="{20EA9A1D-3484-4173-8890-D3625B40465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4-Легкий-д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9"/>
          </p:nvPr>
        </p:nvSpPr>
        <p:spPr/>
        <p:txBody>
          <a:bodyPr/>
          <a:p>
            <a:fld id="{8B385490-A869-4C4F-9FB3-4253007114D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4-Layout1-title-Титульны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62"/>
          </p:nvPr>
        </p:nvSpPr>
        <p:spPr/>
        <p:txBody>
          <a:bodyPr/>
          <a:p>
            <a:fld id="{C21D5881-8943-4B93-AC73-119C23CE008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4-Layout2-obj-Заголовок-и-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65"/>
          </p:nvPr>
        </p:nvSpPr>
        <p:spPr/>
        <p:txBody>
          <a:bodyPr/>
          <a:p>
            <a:fld id="{2576566E-724C-4238-9314-DEBD84941BA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Master4-Layout3-secHead-Заголовок-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0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8"/>
          </p:nvPr>
        </p:nvSpPr>
        <p:spPr/>
        <p:txBody>
          <a:bodyPr/>
          <a:p>
            <a:fld id="{23486617-231B-40FB-B7A2-4E4E57AF08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Master4-Layout4-twoObj-Два-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7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1"/>
          </p:nvPr>
        </p:nvSpPr>
        <p:spPr/>
        <p:txBody>
          <a:bodyPr/>
          <a:p>
            <a:fld id="{85C7009E-D3D6-458D-B75E-A786F830EB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Layout5-twoTxTwoObj-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884A2F4-8EB5-49BF-BA15-18D659BE98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Master4-Layout5-twoTxTwoObj-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4"/>
          </p:nvPr>
        </p:nvSpPr>
        <p:spPr/>
        <p:txBody>
          <a:bodyPr/>
          <a:p>
            <a:fld id="{7287C7CB-6579-49BD-B76B-ACB5F66B5C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7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Master4-Layout6-titleOnly-Только-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7"/>
          </p:nvPr>
        </p:nvSpPr>
        <p:spPr/>
        <p:txBody>
          <a:bodyPr/>
          <a:p>
            <a:fld id="{78F1DE10-94C9-4B47-8334-46F38C8B83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7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Master4-Layout7-blank-Пусто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7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0"/>
          </p:nvPr>
        </p:nvSpPr>
        <p:spPr/>
        <p:txBody>
          <a:bodyPr/>
          <a:p>
            <a:fld id="{EEE274F7-53B3-43FE-9256-A9AD9763A3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7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Layout6-titleOnly-Только-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40EA396-DCB7-4A61-936B-1A614DB632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Master1-Layout7-blank-Пустой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3ABE6C2-3660-4E3F-B565-B84CF01761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Master1-Layout8-objTx-Объект-с-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FFE8CED-4D4B-4257-A0F0-28D72F4E6B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8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9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3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1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2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3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4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5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6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7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8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9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40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1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2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3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6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7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8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9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50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5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2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3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4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5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6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7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8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9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60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61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2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1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3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4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5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87880" y="4955760"/>
            <a:ext cx="722628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53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87880" y="587880"/>
            <a:ext cx="7226280" cy="4153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2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3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23FCBC-6A2A-47DA-AADB-61B0284AD881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132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33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34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35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136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956480" y="1595880"/>
            <a:ext cx="3928320" cy="12600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64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title"/>
          </p:nvPr>
        </p:nvSpPr>
        <p:spPr>
          <a:xfrm>
            <a:off x="839880" y="1008000"/>
            <a:ext cx="3616920" cy="5291640"/>
          </a:xfrm>
          <a:prstGeom prst="rect">
            <a:avLst/>
          </a:prstGeom>
          <a:noFill/>
          <a:ln w="15840">
            <a:solidFill>
              <a:srgbClr val="ffffff">
                <a:alpha val="40000"/>
              </a:srgbClr>
            </a:solidFill>
            <a:miter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None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Вставка рисунка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956480" y="3024000"/>
            <a:ext cx="3929400" cy="22960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 idx="28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ftr" idx="29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sldNum" idx="30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3FDC8A-8D1B-4D21-A761-0073BDE4CF4E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149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50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51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52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153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87880" y="4955760"/>
            <a:ext cx="722628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53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587880" y="587880"/>
            <a:ext cx="8904600" cy="3443760"/>
          </a:xfrm>
          <a:prstGeom prst="rect">
            <a:avLst/>
          </a:prstGeom>
          <a:noFill/>
          <a:ln w="15840">
            <a:solidFill>
              <a:srgbClr val="ffffff">
                <a:alpha val="40000"/>
              </a:srgbClr>
            </a:solidFill>
            <a:miter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None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Вставка рисунка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839880" y="4237200"/>
            <a:ext cx="8027280" cy="5040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dt" idx="31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ftr" idx="32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sldNum" idx="33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D1D593-CA2C-4A7F-B042-26A6E40E9380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166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67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68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69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170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87880" y="587880"/>
            <a:ext cx="890460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8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0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87880" y="4535640"/>
            <a:ext cx="7037280" cy="2099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dt" idx="34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ftr" idx="35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sldNum" idx="36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DFABBD-764D-4D66-8EAF-1655E9AD278F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182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83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84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85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186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943920" y="587880"/>
            <a:ext cx="756252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8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0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176120" y="3780000"/>
            <a:ext cx="7058160" cy="5320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87880" y="4741200"/>
            <a:ext cx="7036200" cy="1894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dt" idx="37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ftr" idx="38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sldNum" idx="39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301EAF-D0CE-4C14-A503-D906A6BC67D8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TextBox 13"/>
          <p:cNvSpPr txBox="1"/>
          <p:nvPr/>
        </p:nvSpPr>
        <p:spPr>
          <a:xfrm>
            <a:off x="252000" y="7833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ffffff"/>
                </a:solidFill>
                <a:latin typeface="Century Gothic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Box 14"/>
          <p:cNvSpPr txBox="1"/>
          <p:nvPr/>
        </p:nvSpPr>
        <p:spPr>
          <a:xfrm>
            <a:off x="8484480" y="305172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8820" spc="-1" strike="noStrike">
                <a:solidFill>
                  <a:srgbClr val="ffffff"/>
                </a:solidFill>
                <a:latin typeface="Century Gothic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201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02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03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04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205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87880" y="3780000"/>
            <a:ext cx="7036200" cy="1870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8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0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87880" y="5658120"/>
            <a:ext cx="7037280" cy="977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dt" idx="40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ftr" idx="41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sldNum" idx="42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8899FA-5645-486F-9E92-FA253F984BD9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217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18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19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20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221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943920" y="587880"/>
            <a:ext cx="756252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8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0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87880" y="4283640"/>
            <a:ext cx="7036200" cy="1157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 cap="all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87880" y="5459760"/>
            <a:ext cx="7036200" cy="1176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dt" idx="43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ftr" idx="44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sldNum" idx="45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41B6D9-B59B-491B-9BCD-3C19B6FCD2E1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TextBox 13"/>
          <p:cNvSpPr txBox="1"/>
          <p:nvPr/>
        </p:nvSpPr>
        <p:spPr>
          <a:xfrm>
            <a:off x="252000" y="7833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ffffff"/>
                </a:solidFill>
                <a:latin typeface="Century Gothic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Box 14"/>
          <p:cNvSpPr txBox="1"/>
          <p:nvPr/>
        </p:nvSpPr>
        <p:spPr>
          <a:xfrm>
            <a:off x="8484480" y="305172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8820" spc="-1" strike="noStrike">
                <a:solidFill>
                  <a:srgbClr val="ffffff"/>
                </a:solidFill>
                <a:latin typeface="Century Gothic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236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37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38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39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240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87880" y="587880"/>
            <a:ext cx="829656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8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0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587880" y="4330440"/>
            <a:ext cx="7036200" cy="92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 cap="all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87880" y="5254560"/>
            <a:ext cx="7036200" cy="1381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dt" idx="46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ftr" idx="47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sldNum" idx="48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052DCA-6B4C-4E55-881B-24DE5EC5DCA3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253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54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55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56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257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87880" y="4955760"/>
            <a:ext cx="722628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8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0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87880" y="587880"/>
            <a:ext cx="7226280" cy="415332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dt" idx="49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ftr" idx="50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sldNum" idx="51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B260FA-2488-4253-B6C1-AEB2BA5D3D1A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269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70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71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72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273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7238880" y="587880"/>
            <a:ext cx="2253600" cy="487188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anchorCtr="1" vert="eaVer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8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0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87880" y="587880"/>
            <a:ext cx="6449400" cy="6047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dt" idx="52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ftr" idx="53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sldNum" idx="54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386F5C-CB46-4BD9-AB08-51EF4C93677F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285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7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298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0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2141280" y="2351880"/>
            <a:ext cx="7267320" cy="42836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dt" idx="55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ftr" idx="56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sldNum" idx="57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0B0B95-2417-4830-B89D-ACAD1CA50F69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5"/>
          <p:cNvGrpSpPr/>
          <p:nvPr/>
        </p:nvGrpSpPr>
        <p:grpSpPr>
          <a:xfrm>
            <a:off x="4779000" y="1289520"/>
            <a:ext cx="5307840" cy="5504760"/>
            <a:chOff x="4779000" y="1289520"/>
            <a:chExt cx="5307840" cy="5504760"/>
          </a:xfrm>
        </p:grpSpPr>
        <p:cxnSp>
          <p:nvCxnSpPr>
            <p:cNvPr id="15" name="Straight Connector 16"/>
            <p:cNvCxnSpPr/>
            <p:nvPr/>
          </p:nvCxnSpPr>
          <p:spPr>
            <a:xfrm flipH="1">
              <a:off x="6624720" y="1289520"/>
              <a:ext cx="3456360" cy="3456000"/>
            </a:xfrm>
            <a:prstGeom prst="straightConnector1">
              <a:avLst/>
            </a:prstGeom>
            <a:ln cap="rnd" w="12600">
              <a:solidFill>
                <a:srgbClr val="ffffff"/>
              </a:solidFill>
              <a:miter/>
            </a:ln>
          </p:spPr>
        </p:cxnSp>
        <p:cxnSp>
          <p:nvCxnSpPr>
            <p:cNvPr id="16" name="Straight Connector 18"/>
            <p:cNvCxnSpPr/>
            <p:nvPr/>
          </p:nvCxnSpPr>
          <p:spPr>
            <a:xfrm flipH="1">
              <a:off x="4779000" y="1486800"/>
              <a:ext cx="5308200" cy="5307840"/>
            </a:xfrm>
            <a:prstGeom prst="straightConnector1">
              <a:avLst/>
            </a:prstGeom>
            <a:ln cap="rnd" w="12600">
              <a:solidFill>
                <a:srgbClr val="ffffff"/>
              </a:solidFill>
              <a:miter/>
            </a:ln>
          </p:spPr>
        </p:cxnSp>
        <p:cxnSp>
          <p:nvCxnSpPr>
            <p:cNvPr id="17" name="Straight Connector 20"/>
            <p:cNvCxnSpPr/>
            <p:nvPr/>
          </p:nvCxnSpPr>
          <p:spPr>
            <a:xfrm flipH="1">
              <a:off x="5760720" y="1619640"/>
              <a:ext cx="4313160" cy="4312800"/>
            </a:xfrm>
            <a:prstGeom prst="straightConnector1">
              <a:avLst/>
            </a:prstGeom>
            <a:ln cap="rnd" w="12600">
              <a:solidFill>
                <a:srgbClr val="ffffff"/>
              </a:solidFill>
              <a:miter/>
            </a:ln>
          </p:spPr>
        </p:cxnSp>
        <p:cxnSp>
          <p:nvCxnSpPr>
            <p:cNvPr id="18" name="Straight Connector 21"/>
            <p:cNvCxnSpPr/>
            <p:nvPr/>
          </p:nvCxnSpPr>
          <p:spPr>
            <a:xfrm flipH="1">
              <a:off x="5847840" y="1441800"/>
              <a:ext cx="4233240" cy="4232520"/>
            </a:xfrm>
            <a:prstGeom prst="straightConnector1">
              <a:avLst/>
            </a:prstGeom>
            <a:ln cap="rnd" w="31680">
              <a:solidFill>
                <a:srgbClr val="ffffff"/>
              </a:solidFill>
              <a:miter/>
            </a:ln>
          </p:spPr>
        </p:cxnSp>
        <p:cxnSp>
          <p:nvCxnSpPr>
            <p:cNvPr id="19" name="Straight Connector 22"/>
            <p:cNvCxnSpPr/>
            <p:nvPr/>
          </p:nvCxnSpPr>
          <p:spPr>
            <a:xfrm flipH="1">
              <a:off x="6291720" y="1951200"/>
              <a:ext cx="3782160" cy="3782160"/>
            </a:xfrm>
            <a:prstGeom prst="straightConnector1">
              <a:avLst/>
            </a:prstGeom>
            <a:ln cap="rnd" w="31680">
              <a:solidFill>
                <a:srgbClr val="ffffff"/>
              </a:solidFill>
              <a:miter/>
            </a:ln>
          </p:spPr>
        </p:cxnSp>
      </p:grp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87880" y="587880"/>
            <a:ext cx="6785280" cy="3443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485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4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dt" idx="4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ftr" idx="5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sldNum" idx="6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AB5585-C0A9-48F6-8175-5CFFD4931516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322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4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335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7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2141280" y="2772000"/>
            <a:ext cx="7276680" cy="2494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95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dt" idx="58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ftr" idx="59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Freeform 8"/>
          <p:cNvSpPr/>
          <p:nvPr/>
        </p:nvSpPr>
        <p:spPr>
          <a:xfrm>
            <a:off x="-34920" y="4763160"/>
            <a:ext cx="1538280" cy="861840"/>
          </a:xfrm>
          <a:custGeom>
            <a:avLst/>
            <a:gdLst>
              <a:gd name="textAreaLeft" fmla="*/ 0 w 1538280"/>
              <a:gd name="textAreaRight" fmla="*/ 1538640 w 1538280"/>
              <a:gd name="textAreaTop" fmla="*/ 0 h 861840"/>
              <a:gd name="textAreaBottom" fmla="*/ 862200 h 861840"/>
            </a:gdLst>
            <a:ahLst/>
            <a:rect l="textAreaLeft" t="textAreaTop" r="textAreaRight" b="textAreaBottom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sldNum" idx="60"/>
          </p:nvPr>
        </p:nvSpPr>
        <p:spPr>
          <a:xfrm>
            <a:off x="466560" y="49928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E63F84-EC4E-45CF-AD6B-A961A0A7E057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35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37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8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title"/>
          </p:nvPr>
        </p:nvSpPr>
        <p:spPr>
          <a:xfrm>
            <a:off x="2141280" y="2351880"/>
            <a:ext cx="7267320" cy="416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dt" idx="61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ftr" idx="62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sldNum" idx="63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2DA8BA-4C50-414C-BBCB-31930310C01A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397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8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09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410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22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2141280" y="2286720"/>
            <a:ext cx="7267320" cy="1618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441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2141280" y="3947760"/>
            <a:ext cx="7267320" cy="948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dt" idx="64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ftr" idx="65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7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sldNum" idx="66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CBA855-1731-4A10-9799-B31D4AEE89A7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435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47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448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9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1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3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4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5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6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7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8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60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title"/>
          </p:nvPr>
        </p:nvSpPr>
        <p:spPr>
          <a:xfrm>
            <a:off x="2141280" y="2355480"/>
            <a:ext cx="3525120" cy="4152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55917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title"/>
          </p:nvPr>
        </p:nvSpPr>
        <p:spPr>
          <a:xfrm>
            <a:off x="5883840" y="2355480"/>
            <a:ext cx="3524400" cy="4152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55917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dt" idx="67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ftr" idx="68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6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6"/>
          <p:cNvSpPr>
            <a:spLocks noGrp="1"/>
          </p:cNvSpPr>
          <p:nvPr>
            <p:ph type="sldNum" idx="69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2E8E3A-1398-47D6-A5FF-25F50BE056DE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474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7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1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2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3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5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86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487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1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2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3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4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6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7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99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2497320" y="2454480"/>
            <a:ext cx="3169080" cy="635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 fontScale="93740"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title"/>
          </p:nvPr>
        </p:nvSpPr>
        <p:spPr>
          <a:xfrm>
            <a:off x="2141280" y="3089520"/>
            <a:ext cx="3525120" cy="3423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49779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6235560" y="2450880"/>
            <a:ext cx="3167640" cy="635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26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5"/>
          <p:cNvSpPr>
            <a:spLocks noGrp="1"/>
          </p:cNvSpPr>
          <p:nvPr>
            <p:ph type="title"/>
          </p:nvPr>
        </p:nvSpPr>
        <p:spPr>
          <a:xfrm>
            <a:off x="5879880" y="3086280"/>
            <a:ext cx="3522960" cy="3423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49779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6"/>
          <p:cNvSpPr>
            <a:spLocks noGrp="1"/>
          </p:cNvSpPr>
          <p:nvPr>
            <p:ph type="dt" idx="70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6" name="PlaceHolder 7"/>
          <p:cNvSpPr>
            <a:spLocks noGrp="1"/>
          </p:cNvSpPr>
          <p:nvPr>
            <p:ph type="ftr" idx="71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7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8"/>
          <p:cNvSpPr>
            <a:spLocks noGrp="1"/>
          </p:cNvSpPr>
          <p:nvPr>
            <p:ph type="sldNum" idx="72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0F5465-4BBB-45BE-B07F-4D245264DFF7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515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6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7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8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9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0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1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2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4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7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528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8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9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40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dt" idx="73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ftr" idx="74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4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sldNum" idx="75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2750F8-7F67-458C-AE3D-C0724881E36D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552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3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4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5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6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7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8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2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64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565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6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8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9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0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4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5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77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1"/>
          <p:cNvSpPr>
            <a:spLocks noGrp="1"/>
          </p:cNvSpPr>
          <p:nvPr>
            <p:ph type="dt" idx="76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ftr" idx="77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78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EA6A3E7-2AFF-4C74-B08E-3718CD4138DA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  <p:sldLayoutId id="2147483700" r:id="rId3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593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4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5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05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606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18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2141280" y="491760"/>
            <a:ext cx="2899080" cy="107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21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title"/>
          </p:nvPr>
        </p:nvSpPr>
        <p:spPr>
          <a:xfrm>
            <a:off x="5229360" y="491760"/>
            <a:ext cx="4179240" cy="5969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2141280" y="1762200"/>
            <a:ext cx="2899080" cy="46987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 type="dt" idx="79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" name="PlaceHolder 5"/>
          <p:cNvSpPr>
            <a:spLocks noGrp="1"/>
          </p:cNvSpPr>
          <p:nvPr>
            <p:ph type="ftr" idx="80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6"/>
          <p:cNvSpPr>
            <a:spLocks noGrp="1"/>
          </p:cNvSpPr>
          <p:nvPr>
            <p:ph type="sldNum" idx="81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694032-5B35-4FFA-979E-827D7FE5B86E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2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632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4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645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57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2141280" y="5291640"/>
            <a:ext cx="7267320" cy="624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64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title"/>
          </p:nvPr>
        </p:nvSpPr>
        <p:spPr>
          <a:xfrm>
            <a:off x="2141280" y="699840"/>
            <a:ext cx="7267320" cy="4249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Вставка рисунка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2141280" y="5916600"/>
            <a:ext cx="7267320" cy="544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dt" idx="82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2" name="PlaceHolder 5"/>
          <p:cNvSpPr>
            <a:spLocks noGrp="1"/>
          </p:cNvSpPr>
          <p:nvPr>
            <p:ph type="ftr" idx="83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3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6"/>
          <p:cNvSpPr>
            <a:spLocks noGrp="1"/>
          </p:cNvSpPr>
          <p:nvPr>
            <p:ph type="sldNum" idx="84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6ED819-FB12-4997-B6AC-FD0E383A76D9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4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671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83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684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96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2141280" y="672120"/>
            <a:ext cx="7267320" cy="3435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2141280" y="4799520"/>
            <a:ext cx="7267320" cy="1715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dt" idx="85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 type="ftr" idx="86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1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PlaceHolder 5"/>
          <p:cNvSpPr>
            <a:spLocks noGrp="1"/>
          </p:cNvSpPr>
          <p:nvPr>
            <p:ph type="sldNum" idx="87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F1F85F-E41D-4467-99D3-4268A6CA576C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6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28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29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30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31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32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87880" y="4955760"/>
            <a:ext cx="722628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53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title"/>
          </p:nvPr>
        </p:nvSpPr>
        <p:spPr>
          <a:xfrm>
            <a:off x="587880" y="587880"/>
            <a:ext cx="7226280" cy="4153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7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8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9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8B00CA-BEFF-4A83-8271-6696B0717823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70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72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3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2412360" y="672120"/>
            <a:ext cx="673524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2663280" y="3863880"/>
            <a:ext cx="6233040" cy="420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7f7f7f"/>
                </a:solidFill>
                <a:latin typeface="Century Gothic"/>
              </a:rPr>
              <a:t>Образец текста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2141280" y="4799520"/>
            <a:ext cx="7267320" cy="1715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4"/>
          <p:cNvSpPr>
            <a:spLocks noGrp="1"/>
          </p:cNvSpPr>
          <p:nvPr>
            <p:ph type="dt" idx="88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9" name="PlaceHolder 5"/>
          <p:cNvSpPr>
            <a:spLocks noGrp="1"/>
          </p:cNvSpPr>
          <p:nvPr>
            <p:ph type="ftr" idx="89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0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6"/>
          <p:cNvSpPr>
            <a:spLocks noGrp="1"/>
          </p:cNvSpPr>
          <p:nvPr>
            <p:ph type="sldNum" idx="90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4D340D-EDD2-4BB5-99E0-8EBF22958F4F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2" name="TextBox 13"/>
          <p:cNvSpPr txBox="1"/>
          <p:nvPr/>
        </p:nvSpPr>
        <p:spPr>
          <a:xfrm>
            <a:off x="1993680" y="71424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TextBox 14"/>
          <p:cNvSpPr txBox="1"/>
          <p:nvPr/>
        </p:nvSpPr>
        <p:spPr>
          <a:xfrm>
            <a:off x="9006480" y="32025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8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750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62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763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75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2141280" y="2687760"/>
            <a:ext cx="7267320" cy="3003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2673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dt" idx="91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 type="ftr" idx="92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0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1" name="PlaceHolder 5"/>
          <p:cNvSpPr>
            <a:spLocks noGrp="1"/>
          </p:cNvSpPr>
          <p:nvPr>
            <p:ph type="sldNum" idx="93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73ED8D-A9A5-4C07-B74E-8116100D255A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0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788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00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801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13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2412360" y="672120"/>
            <a:ext cx="673524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2141280" y="4787640"/>
            <a:ext cx="7373520" cy="92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a5301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3735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 type="dt" idx="94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8" name="PlaceHolder 5"/>
          <p:cNvSpPr>
            <a:spLocks noGrp="1"/>
          </p:cNvSpPr>
          <p:nvPr>
            <p:ph type="ftr" idx="95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9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PlaceHolder 6"/>
          <p:cNvSpPr>
            <a:spLocks noGrp="1"/>
          </p:cNvSpPr>
          <p:nvPr>
            <p:ph type="sldNum" idx="96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976A7C-F004-4800-BF5A-D4BBD2BCEEA5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1" name="TextBox 10"/>
          <p:cNvSpPr txBox="1"/>
          <p:nvPr/>
        </p:nvSpPr>
        <p:spPr>
          <a:xfrm>
            <a:off x="1993680" y="71424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TextBox 11"/>
          <p:cNvSpPr txBox="1"/>
          <p:nvPr/>
        </p:nvSpPr>
        <p:spPr>
          <a:xfrm>
            <a:off x="9006480" y="32025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2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82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4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84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5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2141280" y="691560"/>
            <a:ext cx="7267320" cy="3174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PlaceHolder 2"/>
          <p:cNvSpPr>
            <a:spLocks noGrp="1"/>
          </p:cNvSpPr>
          <p:nvPr>
            <p:ph type="body"/>
          </p:nvPr>
        </p:nvSpPr>
        <p:spPr>
          <a:xfrm>
            <a:off x="2141280" y="4787640"/>
            <a:ext cx="7267320" cy="92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a5301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PlaceHolder 3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2673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PlaceHolder 4"/>
          <p:cNvSpPr>
            <a:spLocks noGrp="1"/>
          </p:cNvSpPr>
          <p:nvPr>
            <p:ph type="dt" idx="97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9" name="PlaceHolder 5"/>
          <p:cNvSpPr>
            <a:spLocks noGrp="1"/>
          </p:cNvSpPr>
          <p:nvPr>
            <p:ph type="ftr" idx="98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0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laceHolder 6"/>
          <p:cNvSpPr>
            <a:spLocks noGrp="1"/>
          </p:cNvSpPr>
          <p:nvPr>
            <p:ph type="sldNum" idx="99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826EDE3-771A-4F9D-8F56-EBB748542BE5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868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9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0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1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2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3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4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5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6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7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8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9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80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881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2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3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4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5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6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7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8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9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0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1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2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93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2141280" y="2351880"/>
            <a:ext cx="7267320" cy="4283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6" name="PlaceHolder 3"/>
          <p:cNvSpPr>
            <a:spLocks noGrp="1"/>
          </p:cNvSpPr>
          <p:nvPr>
            <p:ph type="dt" idx="100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7" name="PlaceHolder 4"/>
          <p:cNvSpPr>
            <a:spLocks noGrp="1"/>
          </p:cNvSpPr>
          <p:nvPr>
            <p:ph type="ftr" idx="101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8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9" name="PlaceHolder 5"/>
          <p:cNvSpPr>
            <a:spLocks noGrp="1"/>
          </p:cNvSpPr>
          <p:nvPr>
            <p:ph type="sldNum" idx="102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ECC9B0-DE7C-46A8-AE00-171A03698D85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6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906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7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8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9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0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1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2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3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4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5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6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7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18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919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0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1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2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3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4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5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6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7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8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9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0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31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7583040" y="691560"/>
            <a:ext cx="1825920" cy="58244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anchorCtr="1" vert="eaVer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2141280" y="691560"/>
            <a:ext cx="5199480" cy="58244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 type="dt" idx="103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 type="ftr" idx="104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6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PlaceHolder 5"/>
          <p:cNvSpPr>
            <a:spLocks noGrp="1"/>
          </p:cNvSpPr>
          <p:nvPr>
            <p:ph type="sldNum" idx="105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05BED0-9B5F-46A1-9C0F-3FB193FF888B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8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944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5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6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7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8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9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0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1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2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3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4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56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957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8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0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1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2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3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4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5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6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7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8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69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1" name="PlaceHolder 2"/>
          <p:cNvSpPr>
            <a:spLocks noGrp="1"/>
          </p:cNvSpPr>
          <p:nvPr>
            <p:ph type="body"/>
          </p:nvPr>
        </p:nvSpPr>
        <p:spPr>
          <a:xfrm>
            <a:off x="2141280" y="2351880"/>
            <a:ext cx="7267320" cy="42836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2" name="PlaceHolder 3"/>
          <p:cNvSpPr>
            <a:spLocks noGrp="1"/>
          </p:cNvSpPr>
          <p:nvPr>
            <p:ph type="dt" idx="106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3" name="PlaceHolder 4"/>
          <p:cNvSpPr>
            <a:spLocks noGrp="1"/>
          </p:cNvSpPr>
          <p:nvPr>
            <p:ph type="ftr" idx="107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4" name="PlaceHolder 5"/>
          <p:cNvSpPr>
            <a:spLocks noGrp="1"/>
          </p:cNvSpPr>
          <p:nvPr>
            <p:ph type="sldNum" idx="108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793724-1B74-4CFF-B725-0B8F90F09FA1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0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981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3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7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1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93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994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5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7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1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06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2141280" y="2772000"/>
            <a:ext cx="7276680" cy="2494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95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8" name="PlaceHolder 2"/>
          <p:cNvSpPr>
            <a:spLocks noGrp="1"/>
          </p:cNvSpPr>
          <p:nvPr>
            <p:ph type="dt" idx="109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9" name="PlaceHolder 3"/>
          <p:cNvSpPr>
            <a:spLocks noGrp="1"/>
          </p:cNvSpPr>
          <p:nvPr>
            <p:ph type="ftr" idx="110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0" name="Freeform 8"/>
          <p:cNvSpPr/>
          <p:nvPr/>
        </p:nvSpPr>
        <p:spPr>
          <a:xfrm>
            <a:off x="-34920" y="4763160"/>
            <a:ext cx="1538280" cy="861840"/>
          </a:xfrm>
          <a:custGeom>
            <a:avLst/>
            <a:gdLst>
              <a:gd name="textAreaLeft" fmla="*/ 0 w 1538280"/>
              <a:gd name="textAreaRight" fmla="*/ 1538640 w 1538280"/>
              <a:gd name="textAreaTop" fmla="*/ 0 h 861840"/>
              <a:gd name="textAreaBottom" fmla="*/ 862200 h 861840"/>
            </a:gdLst>
            <a:ahLst/>
            <a:rect l="textAreaLeft" t="textAreaTop" r="textAreaRight" b="textAreaBottom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1" name="PlaceHolder 4"/>
          <p:cNvSpPr>
            <a:spLocks noGrp="1"/>
          </p:cNvSpPr>
          <p:nvPr>
            <p:ph type="sldNum" idx="111"/>
          </p:nvPr>
        </p:nvSpPr>
        <p:spPr>
          <a:xfrm>
            <a:off x="466560" y="49928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CEE6737-3D43-4A6D-8C99-922B97F60DC1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2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018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9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0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1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2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3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4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5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6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7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8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9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30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031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2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3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5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6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7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8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9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1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2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43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 type="title"/>
          </p:nvPr>
        </p:nvSpPr>
        <p:spPr>
          <a:xfrm>
            <a:off x="2141280" y="2351880"/>
            <a:ext cx="7267320" cy="416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6" name="PlaceHolder 3"/>
          <p:cNvSpPr>
            <a:spLocks noGrp="1"/>
          </p:cNvSpPr>
          <p:nvPr>
            <p:ph type="dt" idx="112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7" name="PlaceHolder 4"/>
          <p:cNvSpPr>
            <a:spLocks noGrp="1"/>
          </p:cNvSpPr>
          <p:nvPr>
            <p:ph type="ftr" idx="113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8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9" name="PlaceHolder 5"/>
          <p:cNvSpPr>
            <a:spLocks noGrp="1"/>
          </p:cNvSpPr>
          <p:nvPr>
            <p:ph type="sldNum" idx="114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A69124-8BBA-430D-8368-3BA0D95D8957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4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056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7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8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9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0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1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2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3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4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5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6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7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8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069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0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1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2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3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8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9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0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81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2" name="PlaceHolder 1"/>
          <p:cNvSpPr>
            <a:spLocks noGrp="1"/>
          </p:cNvSpPr>
          <p:nvPr>
            <p:ph type="title"/>
          </p:nvPr>
        </p:nvSpPr>
        <p:spPr>
          <a:xfrm>
            <a:off x="2141280" y="2286720"/>
            <a:ext cx="7267320" cy="1618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441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3" name="PlaceHolder 2"/>
          <p:cNvSpPr>
            <a:spLocks noGrp="1"/>
          </p:cNvSpPr>
          <p:nvPr>
            <p:ph type="body"/>
          </p:nvPr>
        </p:nvSpPr>
        <p:spPr>
          <a:xfrm>
            <a:off x="2141280" y="3947760"/>
            <a:ext cx="7267320" cy="948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4" name="PlaceHolder 3"/>
          <p:cNvSpPr>
            <a:spLocks noGrp="1"/>
          </p:cNvSpPr>
          <p:nvPr>
            <p:ph type="dt" idx="115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5" name="PlaceHolder 4"/>
          <p:cNvSpPr>
            <a:spLocks noGrp="1"/>
          </p:cNvSpPr>
          <p:nvPr>
            <p:ph type="ftr" idx="116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6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7" name="PlaceHolder 5"/>
          <p:cNvSpPr>
            <a:spLocks noGrp="1"/>
          </p:cNvSpPr>
          <p:nvPr>
            <p:ph type="sldNum" idx="117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04F0D2-B7FC-4B80-A6BC-7AE62DBF94FB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6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42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43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44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45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46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87880" y="2183760"/>
            <a:ext cx="7058160" cy="25570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53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87880" y="4946400"/>
            <a:ext cx="7058160" cy="1689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0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1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2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51286B-B618-4226-964A-84D89C983ABE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094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6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8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9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0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2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6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107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8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2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3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4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5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6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8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19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0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1" name="PlaceHolder 2"/>
          <p:cNvSpPr>
            <a:spLocks noGrp="1"/>
          </p:cNvSpPr>
          <p:nvPr>
            <p:ph type="title"/>
          </p:nvPr>
        </p:nvSpPr>
        <p:spPr>
          <a:xfrm>
            <a:off x="2141280" y="2355480"/>
            <a:ext cx="3525120" cy="4152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55917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2" name="PlaceHolder 3"/>
          <p:cNvSpPr>
            <a:spLocks noGrp="1"/>
          </p:cNvSpPr>
          <p:nvPr>
            <p:ph type="title"/>
          </p:nvPr>
        </p:nvSpPr>
        <p:spPr>
          <a:xfrm>
            <a:off x="5883840" y="2355480"/>
            <a:ext cx="3524400" cy="4152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55917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3" name="PlaceHolder 4"/>
          <p:cNvSpPr>
            <a:spLocks noGrp="1"/>
          </p:cNvSpPr>
          <p:nvPr>
            <p:ph type="dt" idx="118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4" name="PlaceHolder 5"/>
          <p:cNvSpPr>
            <a:spLocks noGrp="1"/>
          </p:cNvSpPr>
          <p:nvPr>
            <p:ph type="ftr" idx="119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5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" name="PlaceHolder 6"/>
          <p:cNvSpPr>
            <a:spLocks noGrp="1"/>
          </p:cNvSpPr>
          <p:nvPr>
            <p:ph type="sldNum" idx="120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A5CAF0-81A2-4D85-8355-167A2494C6FB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8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133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4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5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6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7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8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9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0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1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2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3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4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45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146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7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8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9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0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1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2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7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58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9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0" name="PlaceHolder 2"/>
          <p:cNvSpPr>
            <a:spLocks noGrp="1"/>
          </p:cNvSpPr>
          <p:nvPr>
            <p:ph type="body"/>
          </p:nvPr>
        </p:nvSpPr>
        <p:spPr>
          <a:xfrm>
            <a:off x="2497320" y="2454480"/>
            <a:ext cx="3169080" cy="635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 fontScale="93740"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1" name="PlaceHolder 3"/>
          <p:cNvSpPr>
            <a:spLocks noGrp="1"/>
          </p:cNvSpPr>
          <p:nvPr>
            <p:ph type="title"/>
          </p:nvPr>
        </p:nvSpPr>
        <p:spPr>
          <a:xfrm>
            <a:off x="2141280" y="3089520"/>
            <a:ext cx="3525120" cy="3423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49779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2" name="PlaceHolder 4"/>
          <p:cNvSpPr>
            <a:spLocks noGrp="1"/>
          </p:cNvSpPr>
          <p:nvPr>
            <p:ph type="body"/>
          </p:nvPr>
        </p:nvSpPr>
        <p:spPr>
          <a:xfrm>
            <a:off x="6235560" y="2450880"/>
            <a:ext cx="3167640" cy="635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26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3" name="PlaceHolder 5"/>
          <p:cNvSpPr>
            <a:spLocks noGrp="1"/>
          </p:cNvSpPr>
          <p:nvPr>
            <p:ph type="title"/>
          </p:nvPr>
        </p:nvSpPr>
        <p:spPr>
          <a:xfrm>
            <a:off x="5879880" y="3086280"/>
            <a:ext cx="3522960" cy="3423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49779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4" name="PlaceHolder 6"/>
          <p:cNvSpPr>
            <a:spLocks noGrp="1"/>
          </p:cNvSpPr>
          <p:nvPr>
            <p:ph type="dt" idx="121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5" name="PlaceHolder 7"/>
          <p:cNvSpPr>
            <a:spLocks noGrp="1"/>
          </p:cNvSpPr>
          <p:nvPr>
            <p:ph type="ftr" idx="122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6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7" name="PlaceHolder 8"/>
          <p:cNvSpPr>
            <a:spLocks noGrp="1"/>
          </p:cNvSpPr>
          <p:nvPr>
            <p:ph type="sldNum" idx="123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0AFAB2-CF1C-4770-B995-8583247C3087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0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174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5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6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7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8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9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0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1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2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3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4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5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86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187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8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9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0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1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2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3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4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5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6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7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8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99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0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1" name="PlaceHolder 2"/>
          <p:cNvSpPr>
            <a:spLocks noGrp="1"/>
          </p:cNvSpPr>
          <p:nvPr>
            <p:ph type="dt" idx="124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2" name="PlaceHolder 3"/>
          <p:cNvSpPr>
            <a:spLocks noGrp="1"/>
          </p:cNvSpPr>
          <p:nvPr>
            <p:ph type="ftr" idx="125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3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4" name="PlaceHolder 4"/>
          <p:cNvSpPr>
            <a:spLocks noGrp="1"/>
          </p:cNvSpPr>
          <p:nvPr>
            <p:ph type="sldNum" idx="126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8F6B7F-4448-463F-B786-0056CEF63354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2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211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2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3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4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5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6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7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8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9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0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1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2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23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224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5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6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7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8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9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0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1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2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3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4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5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36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7" name="PlaceHolder 1"/>
          <p:cNvSpPr>
            <a:spLocks noGrp="1"/>
          </p:cNvSpPr>
          <p:nvPr>
            <p:ph type="dt" idx="127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8" name="PlaceHolder 2"/>
          <p:cNvSpPr>
            <a:spLocks noGrp="1"/>
          </p:cNvSpPr>
          <p:nvPr>
            <p:ph type="ftr" idx="128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9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0" name="PlaceHolder 3"/>
          <p:cNvSpPr>
            <a:spLocks noGrp="1"/>
          </p:cNvSpPr>
          <p:nvPr>
            <p:ph type="sldNum" idx="129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1BA785-C04A-445B-8E99-33FBA79FC621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1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2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4" r:id="rId2"/>
    <p:sldLayoutId id="2147483735" r:id="rId3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252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3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4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5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6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7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8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9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0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1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2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3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64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265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6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7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8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9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0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1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2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3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4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5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6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77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PlaceHolder 1"/>
          <p:cNvSpPr>
            <a:spLocks noGrp="1"/>
          </p:cNvSpPr>
          <p:nvPr>
            <p:ph type="title"/>
          </p:nvPr>
        </p:nvSpPr>
        <p:spPr>
          <a:xfrm>
            <a:off x="2141280" y="491760"/>
            <a:ext cx="2899080" cy="107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21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9" name="PlaceHolder 2"/>
          <p:cNvSpPr>
            <a:spLocks noGrp="1"/>
          </p:cNvSpPr>
          <p:nvPr>
            <p:ph type="title"/>
          </p:nvPr>
        </p:nvSpPr>
        <p:spPr>
          <a:xfrm>
            <a:off x="5229360" y="491760"/>
            <a:ext cx="4179240" cy="5969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0" name="PlaceHolder 3"/>
          <p:cNvSpPr>
            <a:spLocks noGrp="1"/>
          </p:cNvSpPr>
          <p:nvPr>
            <p:ph type="body"/>
          </p:nvPr>
        </p:nvSpPr>
        <p:spPr>
          <a:xfrm>
            <a:off x="2141280" y="1762200"/>
            <a:ext cx="2899080" cy="46987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1" name="PlaceHolder 4"/>
          <p:cNvSpPr>
            <a:spLocks noGrp="1"/>
          </p:cNvSpPr>
          <p:nvPr>
            <p:ph type="dt" idx="130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2" name="PlaceHolder 5"/>
          <p:cNvSpPr>
            <a:spLocks noGrp="1"/>
          </p:cNvSpPr>
          <p:nvPr>
            <p:ph type="ftr" idx="131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3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PlaceHolder 6"/>
          <p:cNvSpPr>
            <a:spLocks noGrp="1"/>
          </p:cNvSpPr>
          <p:nvPr>
            <p:ph type="sldNum" idx="132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545670E-089E-421F-8613-7ECBE49E942C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291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2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3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4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5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6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7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8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9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0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1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2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03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304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5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6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7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8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9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0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1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2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3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4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5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16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7" name="PlaceHolder 1"/>
          <p:cNvSpPr>
            <a:spLocks noGrp="1"/>
          </p:cNvSpPr>
          <p:nvPr>
            <p:ph type="title"/>
          </p:nvPr>
        </p:nvSpPr>
        <p:spPr>
          <a:xfrm>
            <a:off x="2141280" y="5291640"/>
            <a:ext cx="7267320" cy="624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64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8" name="PlaceHolder 2"/>
          <p:cNvSpPr>
            <a:spLocks noGrp="1"/>
          </p:cNvSpPr>
          <p:nvPr>
            <p:ph type="title"/>
          </p:nvPr>
        </p:nvSpPr>
        <p:spPr>
          <a:xfrm>
            <a:off x="2141280" y="699840"/>
            <a:ext cx="7267320" cy="4249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Вставка рисунка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9" name="PlaceHolder 3"/>
          <p:cNvSpPr>
            <a:spLocks noGrp="1"/>
          </p:cNvSpPr>
          <p:nvPr>
            <p:ph type="body"/>
          </p:nvPr>
        </p:nvSpPr>
        <p:spPr>
          <a:xfrm>
            <a:off x="2141280" y="5916600"/>
            <a:ext cx="7267320" cy="544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PlaceHolder 4"/>
          <p:cNvSpPr>
            <a:spLocks noGrp="1"/>
          </p:cNvSpPr>
          <p:nvPr>
            <p:ph type="dt" idx="133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1" name="PlaceHolder 5"/>
          <p:cNvSpPr>
            <a:spLocks noGrp="1"/>
          </p:cNvSpPr>
          <p:nvPr>
            <p:ph type="ftr" idx="134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2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3" name="PlaceHolder 6"/>
          <p:cNvSpPr>
            <a:spLocks noGrp="1"/>
          </p:cNvSpPr>
          <p:nvPr>
            <p:ph type="sldNum" idx="135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05E1C7-C4F4-4D83-8F9D-C114F10E3D58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330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1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2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3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4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5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6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7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8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9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0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1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42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343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4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5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6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7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8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9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0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1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2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3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4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55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6" name="PlaceHolder 1"/>
          <p:cNvSpPr>
            <a:spLocks noGrp="1"/>
          </p:cNvSpPr>
          <p:nvPr>
            <p:ph type="title"/>
          </p:nvPr>
        </p:nvSpPr>
        <p:spPr>
          <a:xfrm>
            <a:off x="2141280" y="672120"/>
            <a:ext cx="7267320" cy="3435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7" name="PlaceHolder 2"/>
          <p:cNvSpPr>
            <a:spLocks noGrp="1"/>
          </p:cNvSpPr>
          <p:nvPr>
            <p:ph type="body"/>
          </p:nvPr>
        </p:nvSpPr>
        <p:spPr>
          <a:xfrm>
            <a:off x="2141280" y="4799520"/>
            <a:ext cx="7267320" cy="1715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8" name="PlaceHolder 3"/>
          <p:cNvSpPr>
            <a:spLocks noGrp="1"/>
          </p:cNvSpPr>
          <p:nvPr>
            <p:ph type="dt" idx="136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9" name="PlaceHolder 4"/>
          <p:cNvSpPr>
            <a:spLocks noGrp="1"/>
          </p:cNvSpPr>
          <p:nvPr>
            <p:ph type="ftr" idx="137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0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1" name="PlaceHolder 5"/>
          <p:cNvSpPr>
            <a:spLocks noGrp="1"/>
          </p:cNvSpPr>
          <p:nvPr>
            <p:ph type="sldNum" idx="138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27AB3BC-8FC2-4982-82C6-3F6989BE5472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368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9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0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1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2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3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4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5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6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7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8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9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80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381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2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3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4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5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6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7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8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9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0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1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2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93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4" name="PlaceHolder 1"/>
          <p:cNvSpPr>
            <a:spLocks noGrp="1"/>
          </p:cNvSpPr>
          <p:nvPr>
            <p:ph type="title"/>
          </p:nvPr>
        </p:nvSpPr>
        <p:spPr>
          <a:xfrm>
            <a:off x="2412360" y="672120"/>
            <a:ext cx="673524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5" name="PlaceHolder 2"/>
          <p:cNvSpPr>
            <a:spLocks noGrp="1"/>
          </p:cNvSpPr>
          <p:nvPr>
            <p:ph type="body"/>
          </p:nvPr>
        </p:nvSpPr>
        <p:spPr>
          <a:xfrm>
            <a:off x="2663280" y="3863880"/>
            <a:ext cx="6233040" cy="420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7f7f7f"/>
                </a:solidFill>
                <a:latin typeface="Century Gothic"/>
              </a:rPr>
              <a:t>Образец текста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6" name="PlaceHolder 3"/>
          <p:cNvSpPr>
            <a:spLocks noGrp="1"/>
          </p:cNvSpPr>
          <p:nvPr>
            <p:ph type="body"/>
          </p:nvPr>
        </p:nvSpPr>
        <p:spPr>
          <a:xfrm>
            <a:off x="2141280" y="4799520"/>
            <a:ext cx="7267320" cy="1715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7" name="PlaceHolder 4"/>
          <p:cNvSpPr>
            <a:spLocks noGrp="1"/>
          </p:cNvSpPr>
          <p:nvPr>
            <p:ph type="dt" idx="139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8" name="PlaceHolder 5"/>
          <p:cNvSpPr>
            <a:spLocks noGrp="1"/>
          </p:cNvSpPr>
          <p:nvPr>
            <p:ph type="ftr" idx="140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9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0" name="PlaceHolder 6"/>
          <p:cNvSpPr>
            <a:spLocks noGrp="1"/>
          </p:cNvSpPr>
          <p:nvPr>
            <p:ph type="sldNum" idx="141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93678E-A4A9-4773-A6A1-9CC7B5722B40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1" name="TextBox 13"/>
          <p:cNvSpPr txBox="1"/>
          <p:nvPr/>
        </p:nvSpPr>
        <p:spPr>
          <a:xfrm>
            <a:off x="1993680" y="71424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2" name="TextBox 14"/>
          <p:cNvSpPr txBox="1"/>
          <p:nvPr/>
        </p:nvSpPr>
        <p:spPr>
          <a:xfrm>
            <a:off x="9006480" y="32025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40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2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42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3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5" name="PlaceHolder 1"/>
          <p:cNvSpPr>
            <a:spLocks noGrp="1"/>
          </p:cNvSpPr>
          <p:nvPr>
            <p:ph type="title"/>
          </p:nvPr>
        </p:nvSpPr>
        <p:spPr>
          <a:xfrm>
            <a:off x="2141280" y="2687760"/>
            <a:ext cx="7267320" cy="3003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6" name="PlaceHolder 2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2673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7" name="PlaceHolder 3"/>
          <p:cNvSpPr>
            <a:spLocks noGrp="1"/>
          </p:cNvSpPr>
          <p:nvPr>
            <p:ph type="dt" idx="142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8" name="PlaceHolder 4"/>
          <p:cNvSpPr>
            <a:spLocks noGrp="1"/>
          </p:cNvSpPr>
          <p:nvPr>
            <p:ph type="ftr" idx="143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9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0" name="PlaceHolder 5"/>
          <p:cNvSpPr>
            <a:spLocks noGrp="1"/>
          </p:cNvSpPr>
          <p:nvPr>
            <p:ph type="sldNum" idx="144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917743-DF95-44EC-BC3D-14F5B3EAB94C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447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8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9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0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1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2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3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4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5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6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7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8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59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460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1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2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3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5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6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7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8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9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0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1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72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3" name="PlaceHolder 1"/>
          <p:cNvSpPr>
            <a:spLocks noGrp="1"/>
          </p:cNvSpPr>
          <p:nvPr>
            <p:ph type="title"/>
          </p:nvPr>
        </p:nvSpPr>
        <p:spPr>
          <a:xfrm>
            <a:off x="2412360" y="672120"/>
            <a:ext cx="673524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4" name="PlaceHolder 2"/>
          <p:cNvSpPr>
            <a:spLocks noGrp="1"/>
          </p:cNvSpPr>
          <p:nvPr>
            <p:ph type="body"/>
          </p:nvPr>
        </p:nvSpPr>
        <p:spPr>
          <a:xfrm>
            <a:off x="2141280" y="4787640"/>
            <a:ext cx="7373520" cy="92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a5301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5" name="PlaceHolder 3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3735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6" name="PlaceHolder 4"/>
          <p:cNvSpPr>
            <a:spLocks noGrp="1"/>
          </p:cNvSpPr>
          <p:nvPr>
            <p:ph type="dt" idx="145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7" name="PlaceHolder 5"/>
          <p:cNvSpPr>
            <a:spLocks noGrp="1"/>
          </p:cNvSpPr>
          <p:nvPr>
            <p:ph type="ftr" idx="146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8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9" name="PlaceHolder 6"/>
          <p:cNvSpPr>
            <a:spLocks noGrp="1"/>
          </p:cNvSpPr>
          <p:nvPr>
            <p:ph type="sldNum" idx="147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E70887-ADE1-4C46-85EC-84ACFAB83C01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0" name="TextBox 10"/>
          <p:cNvSpPr txBox="1"/>
          <p:nvPr/>
        </p:nvSpPr>
        <p:spPr>
          <a:xfrm>
            <a:off x="1993680" y="71424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1" name="TextBox 11"/>
          <p:cNvSpPr txBox="1"/>
          <p:nvPr/>
        </p:nvSpPr>
        <p:spPr>
          <a:xfrm>
            <a:off x="9006480" y="32025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56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57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58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59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60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87880" y="4955760"/>
            <a:ext cx="722628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53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title"/>
          </p:nvPr>
        </p:nvSpPr>
        <p:spPr>
          <a:xfrm>
            <a:off x="587880" y="587880"/>
            <a:ext cx="4354560" cy="4153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 fontScale="83648"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title"/>
          </p:nvPr>
        </p:nvSpPr>
        <p:spPr>
          <a:xfrm>
            <a:off x="5140080" y="587880"/>
            <a:ext cx="4352760" cy="4143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 fontScale="82511"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13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14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15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B0203E-6861-489A-8DFD-F8E434C299B7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488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9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0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1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2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3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4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5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6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7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8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9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00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501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2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3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4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5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6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7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8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9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0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1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2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13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4" name="PlaceHolder 1"/>
          <p:cNvSpPr>
            <a:spLocks noGrp="1"/>
          </p:cNvSpPr>
          <p:nvPr>
            <p:ph type="title"/>
          </p:nvPr>
        </p:nvSpPr>
        <p:spPr>
          <a:xfrm>
            <a:off x="2141280" y="691560"/>
            <a:ext cx="7267320" cy="3174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5" name="PlaceHolder 2"/>
          <p:cNvSpPr>
            <a:spLocks noGrp="1"/>
          </p:cNvSpPr>
          <p:nvPr>
            <p:ph type="body"/>
          </p:nvPr>
        </p:nvSpPr>
        <p:spPr>
          <a:xfrm>
            <a:off x="2141280" y="4787640"/>
            <a:ext cx="7267320" cy="92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a5301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6" name="PlaceHolder 3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2673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7" name="PlaceHolder 4"/>
          <p:cNvSpPr>
            <a:spLocks noGrp="1"/>
          </p:cNvSpPr>
          <p:nvPr>
            <p:ph type="dt" idx="148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8" name="PlaceHolder 5"/>
          <p:cNvSpPr>
            <a:spLocks noGrp="1"/>
          </p:cNvSpPr>
          <p:nvPr>
            <p:ph type="ftr" idx="149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9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0" name="PlaceHolder 6"/>
          <p:cNvSpPr>
            <a:spLocks noGrp="1"/>
          </p:cNvSpPr>
          <p:nvPr>
            <p:ph type="sldNum" idx="150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8117E5-3161-4B12-8D4E-EF5D547E22F3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527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8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9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0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1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2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3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4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5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7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8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39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540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1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2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3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4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5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6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7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8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9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0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1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52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4" name="PlaceHolder 2"/>
          <p:cNvSpPr>
            <a:spLocks noGrp="1"/>
          </p:cNvSpPr>
          <p:nvPr>
            <p:ph type="body"/>
          </p:nvPr>
        </p:nvSpPr>
        <p:spPr>
          <a:xfrm>
            <a:off x="2141280" y="2351880"/>
            <a:ext cx="7267320" cy="4283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5" name="PlaceHolder 3"/>
          <p:cNvSpPr>
            <a:spLocks noGrp="1"/>
          </p:cNvSpPr>
          <p:nvPr>
            <p:ph type="dt" idx="151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6" name="PlaceHolder 4"/>
          <p:cNvSpPr>
            <a:spLocks noGrp="1"/>
          </p:cNvSpPr>
          <p:nvPr>
            <p:ph type="ftr" idx="152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7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8" name="PlaceHolder 5"/>
          <p:cNvSpPr>
            <a:spLocks noGrp="1"/>
          </p:cNvSpPr>
          <p:nvPr>
            <p:ph type="sldNum" idx="153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D87ACB-67D1-4953-BE45-508B382C7BD9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565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6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7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8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9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0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1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2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3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4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5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6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77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578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9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0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1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2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3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4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5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6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7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8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9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90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7583040" y="691560"/>
            <a:ext cx="1825920" cy="58244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anchorCtr="1" vert="eaVer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2141280" y="691560"/>
            <a:ext cx="5199480" cy="58244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3" name="PlaceHolder 3"/>
          <p:cNvSpPr>
            <a:spLocks noGrp="1"/>
          </p:cNvSpPr>
          <p:nvPr>
            <p:ph type="dt" idx="154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4" name="PlaceHolder 4"/>
          <p:cNvSpPr>
            <a:spLocks noGrp="1"/>
          </p:cNvSpPr>
          <p:nvPr>
            <p:ph type="ftr" idx="155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5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6" name="PlaceHolder 5"/>
          <p:cNvSpPr>
            <a:spLocks noGrp="1"/>
          </p:cNvSpPr>
          <p:nvPr>
            <p:ph type="sldNum" idx="156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3BDD6A-EBB9-4B56-9B68-D2F2DC70BFBB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2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603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4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5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6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7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8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9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0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1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2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3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4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15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616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7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8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9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0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1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2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3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4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5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6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7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28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9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0" name="PlaceHolder 2"/>
          <p:cNvSpPr>
            <a:spLocks noGrp="1"/>
          </p:cNvSpPr>
          <p:nvPr>
            <p:ph type="body"/>
          </p:nvPr>
        </p:nvSpPr>
        <p:spPr>
          <a:xfrm>
            <a:off x="2141280" y="2351880"/>
            <a:ext cx="7267320" cy="42836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1" name="PlaceHolder 3"/>
          <p:cNvSpPr>
            <a:spLocks noGrp="1"/>
          </p:cNvSpPr>
          <p:nvPr>
            <p:ph type="dt" idx="157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2" name="PlaceHolder 4"/>
          <p:cNvSpPr>
            <a:spLocks noGrp="1"/>
          </p:cNvSpPr>
          <p:nvPr>
            <p:ph type="ftr" idx="158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3" name="PlaceHolder 5"/>
          <p:cNvSpPr>
            <a:spLocks noGrp="1"/>
          </p:cNvSpPr>
          <p:nvPr>
            <p:ph type="sldNum" idx="159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D3A8F1-72E5-4E7D-8BF3-AE413EE0D03E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640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1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2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3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4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5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6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7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8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9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0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1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52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653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4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5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6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7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8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9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0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1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2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3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4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65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6" name="PlaceHolder 1"/>
          <p:cNvSpPr>
            <a:spLocks noGrp="1"/>
          </p:cNvSpPr>
          <p:nvPr>
            <p:ph type="title"/>
          </p:nvPr>
        </p:nvSpPr>
        <p:spPr>
          <a:xfrm>
            <a:off x="2141280" y="2772000"/>
            <a:ext cx="7276680" cy="2494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95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7" name="PlaceHolder 2"/>
          <p:cNvSpPr>
            <a:spLocks noGrp="1"/>
          </p:cNvSpPr>
          <p:nvPr>
            <p:ph type="dt" idx="160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8" name="PlaceHolder 3"/>
          <p:cNvSpPr>
            <a:spLocks noGrp="1"/>
          </p:cNvSpPr>
          <p:nvPr>
            <p:ph type="ftr" idx="161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9" name="Freeform 8"/>
          <p:cNvSpPr/>
          <p:nvPr/>
        </p:nvSpPr>
        <p:spPr>
          <a:xfrm>
            <a:off x="-34920" y="4763160"/>
            <a:ext cx="1538280" cy="861840"/>
          </a:xfrm>
          <a:custGeom>
            <a:avLst/>
            <a:gdLst>
              <a:gd name="textAreaLeft" fmla="*/ 0 w 1538280"/>
              <a:gd name="textAreaRight" fmla="*/ 1538640 w 1538280"/>
              <a:gd name="textAreaTop" fmla="*/ 0 h 861840"/>
              <a:gd name="textAreaBottom" fmla="*/ 862200 h 861840"/>
            </a:gdLst>
            <a:ahLst/>
            <a:rect l="textAreaLeft" t="textAreaTop" r="textAreaRight" b="textAreaBottom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0" name="PlaceHolder 4"/>
          <p:cNvSpPr>
            <a:spLocks noGrp="1"/>
          </p:cNvSpPr>
          <p:nvPr>
            <p:ph type="sldNum" idx="162"/>
          </p:nvPr>
        </p:nvSpPr>
        <p:spPr>
          <a:xfrm>
            <a:off x="466560" y="49928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7BA8EC-2163-451B-B9B0-10BAEAD0DAEA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677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8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9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0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1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2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3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4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5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6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7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8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89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690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1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2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3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4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5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6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7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8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9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0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1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02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3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4" name="PlaceHolder 2"/>
          <p:cNvSpPr>
            <a:spLocks noGrp="1"/>
          </p:cNvSpPr>
          <p:nvPr>
            <p:ph type="title"/>
          </p:nvPr>
        </p:nvSpPr>
        <p:spPr>
          <a:xfrm>
            <a:off x="2141280" y="2351880"/>
            <a:ext cx="7267320" cy="416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5" name="PlaceHolder 3"/>
          <p:cNvSpPr>
            <a:spLocks noGrp="1"/>
          </p:cNvSpPr>
          <p:nvPr>
            <p:ph type="dt" idx="163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6" name="PlaceHolder 4"/>
          <p:cNvSpPr>
            <a:spLocks noGrp="1"/>
          </p:cNvSpPr>
          <p:nvPr>
            <p:ph type="ftr" idx="164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7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8" name="PlaceHolder 5"/>
          <p:cNvSpPr>
            <a:spLocks noGrp="1"/>
          </p:cNvSpPr>
          <p:nvPr>
            <p:ph type="sldNum" idx="165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EFFD82-EA71-409C-B057-88A1D489A667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9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716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7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8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9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0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1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2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3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4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5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6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7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28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729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0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1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2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3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4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5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6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7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8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9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0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41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2" name="PlaceHolder 1"/>
          <p:cNvSpPr>
            <a:spLocks noGrp="1"/>
          </p:cNvSpPr>
          <p:nvPr>
            <p:ph type="title"/>
          </p:nvPr>
        </p:nvSpPr>
        <p:spPr>
          <a:xfrm>
            <a:off x="2141280" y="2286720"/>
            <a:ext cx="7267320" cy="1618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441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" name="PlaceHolder 2"/>
          <p:cNvSpPr>
            <a:spLocks noGrp="1"/>
          </p:cNvSpPr>
          <p:nvPr>
            <p:ph type="body"/>
          </p:nvPr>
        </p:nvSpPr>
        <p:spPr>
          <a:xfrm>
            <a:off x="2141280" y="3947760"/>
            <a:ext cx="7267320" cy="948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10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4" name="PlaceHolder 3"/>
          <p:cNvSpPr>
            <a:spLocks noGrp="1"/>
          </p:cNvSpPr>
          <p:nvPr>
            <p:ph type="dt" idx="166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5" name="PlaceHolder 4"/>
          <p:cNvSpPr>
            <a:spLocks noGrp="1"/>
          </p:cNvSpPr>
          <p:nvPr>
            <p:ph type="ftr" idx="167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6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7" name="PlaceHolder 5"/>
          <p:cNvSpPr>
            <a:spLocks noGrp="1"/>
          </p:cNvSpPr>
          <p:nvPr>
            <p:ph type="sldNum" idx="168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0CB7477-5335-4D7D-963C-CD4EB56979EB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752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3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4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5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6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7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8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9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0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1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2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3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64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765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6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7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8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9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0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1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2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3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4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5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6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77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8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9" name="PlaceHolder 2"/>
          <p:cNvSpPr>
            <a:spLocks noGrp="1"/>
          </p:cNvSpPr>
          <p:nvPr>
            <p:ph type="title"/>
          </p:nvPr>
        </p:nvSpPr>
        <p:spPr>
          <a:xfrm>
            <a:off x="2141280" y="2355480"/>
            <a:ext cx="3525120" cy="4152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55917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0" name="PlaceHolder 3"/>
          <p:cNvSpPr>
            <a:spLocks noGrp="1"/>
          </p:cNvSpPr>
          <p:nvPr>
            <p:ph type="title"/>
          </p:nvPr>
        </p:nvSpPr>
        <p:spPr>
          <a:xfrm>
            <a:off x="5883840" y="2355480"/>
            <a:ext cx="3524400" cy="4152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55917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1" name="PlaceHolder 4"/>
          <p:cNvSpPr>
            <a:spLocks noGrp="1"/>
          </p:cNvSpPr>
          <p:nvPr>
            <p:ph type="dt" idx="169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2" name="PlaceHolder 5"/>
          <p:cNvSpPr>
            <a:spLocks noGrp="1"/>
          </p:cNvSpPr>
          <p:nvPr>
            <p:ph type="ftr" idx="170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3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4" name="PlaceHolder 6"/>
          <p:cNvSpPr>
            <a:spLocks noGrp="1"/>
          </p:cNvSpPr>
          <p:nvPr>
            <p:ph type="sldNum" idx="171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D1621F6-8ACB-4F4C-BBF5-E0B368AF00AA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78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0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80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1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5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6" name="PlaceHolder 2"/>
          <p:cNvSpPr>
            <a:spLocks noGrp="1"/>
          </p:cNvSpPr>
          <p:nvPr>
            <p:ph type="body"/>
          </p:nvPr>
        </p:nvSpPr>
        <p:spPr>
          <a:xfrm>
            <a:off x="2497320" y="2454480"/>
            <a:ext cx="3169080" cy="635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 fontScale="93740"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7" name="PlaceHolder 3"/>
          <p:cNvSpPr>
            <a:spLocks noGrp="1"/>
          </p:cNvSpPr>
          <p:nvPr>
            <p:ph type="title"/>
          </p:nvPr>
        </p:nvSpPr>
        <p:spPr>
          <a:xfrm>
            <a:off x="2141280" y="3089520"/>
            <a:ext cx="3525120" cy="3423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49779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8" name="PlaceHolder 4"/>
          <p:cNvSpPr>
            <a:spLocks noGrp="1"/>
          </p:cNvSpPr>
          <p:nvPr>
            <p:ph type="body"/>
          </p:nvPr>
        </p:nvSpPr>
        <p:spPr>
          <a:xfrm>
            <a:off x="6235560" y="2450880"/>
            <a:ext cx="3167640" cy="635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26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9" name="PlaceHolder 5"/>
          <p:cNvSpPr>
            <a:spLocks noGrp="1"/>
          </p:cNvSpPr>
          <p:nvPr>
            <p:ph type="title"/>
          </p:nvPr>
        </p:nvSpPr>
        <p:spPr>
          <a:xfrm>
            <a:off x="5879880" y="3086280"/>
            <a:ext cx="3522960" cy="3423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49779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0" name="PlaceHolder 6"/>
          <p:cNvSpPr>
            <a:spLocks noGrp="1"/>
          </p:cNvSpPr>
          <p:nvPr>
            <p:ph type="dt" idx="172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1" name="PlaceHolder 7"/>
          <p:cNvSpPr>
            <a:spLocks noGrp="1"/>
          </p:cNvSpPr>
          <p:nvPr>
            <p:ph type="ftr" idx="173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2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3" name="PlaceHolder 8"/>
          <p:cNvSpPr>
            <a:spLocks noGrp="1"/>
          </p:cNvSpPr>
          <p:nvPr>
            <p:ph type="sldNum" idx="174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420B7B-B35C-4EB9-8764-53DCC8FA1061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828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9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0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1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2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3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4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5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6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7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8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9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40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841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2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3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4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5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6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7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8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9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0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1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2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53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4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5" name="PlaceHolder 2"/>
          <p:cNvSpPr>
            <a:spLocks noGrp="1"/>
          </p:cNvSpPr>
          <p:nvPr>
            <p:ph type="dt" idx="175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6" name="PlaceHolder 3"/>
          <p:cNvSpPr>
            <a:spLocks noGrp="1"/>
          </p:cNvSpPr>
          <p:nvPr>
            <p:ph type="ftr" idx="176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7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8" name="PlaceHolder 4"/>
          <p:cNvSpPr>
            <a:spLocks noGrp="1"/>
          </p:cNvSpPr>
          <p:nvPr>
            <p:ph type="sldNum" idx="177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7BB381-19A4-4987-AA0F-14D75DD1718A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71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72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73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74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75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7880" y="4955760"/>
            <a:ext cx="722628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53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9880" y="587880"/>
            <a:ext cx="4097520" cy="672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 cap="all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587880" y="1260000"/>
            <a:ext cx="4349520" cy="34812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69555"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352480" y="624600"/>
            <a:ext cx="4149720" cy="635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spcAft>
                <a:spcPts val="660"/>
              </a:spcAft>
            </a:pPr>
            <a:r>
              <a:rPr b="0" lang="ru-RU" sz="2640" spc="-1" strike="noStrike" cap="all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title"/>
          </p:nvPr>
        </p:nvSpPr>
        <p:spPr>
          <a:xfrm>
            <a:off x="5140080" y="1260000"/>
            <a:ext cx="4362120" cy="3471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69555"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dt" idx="16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ftr" idx="17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sldNum" idx="18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32CE53-1E6D-4745-9AB3-D0B84AE9B46C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863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4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5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6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7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8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9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0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1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2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3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4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75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876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7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8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9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0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1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2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3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4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5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6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7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88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9" name="PlaceHolder 1"/>
          <p:cNvSpPr>
            <a:spLocks noGrp="1"/>
          </p:cNvSpPr>
          <p:nvPr>
            <p:ph type="dt" idx="178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0" name="PlaceHolder 2"/>
          <p:cNvSpPr>
            <a:spLocks noGrp="1"/>
          </p:cNvSpPr>
          <p:nvPr>
            <p:ph type="ftr" idx="179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1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2" name="PlaceHolder 3"/>
          <p:cNvSpPr>
            <a:spLocks noGrp="1"/>
          </p:cNvSpPr>
          <p:nvPr>
            <p:ph type="sldNum" idx="180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ABB838-EBA4-46BC-8D26-425732F32F48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89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1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91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2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5" name="PlaceHolder 1"/>
          <p:cNvSpPr>
            <a:spLocks noGrp="1"/>
          </p:cNvSpPr>
          <p:nvPr>
            <p:ph type="title"/>
          </p:nvPr>
        </p:nvSpPr>
        <p:spPr>
          <a:xfrm>
            <a:off x="2141280" y="491760"/>
            <a:ext cx="2899080" cy="107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21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6" name="PlaceHolder 2"/>
          <p:cNvSpPr>
            <a:spLocks noGrp="1"/>
          </p:cNvSpPr>
          <p:nvPr>
            <p:ph type="title"/>
          </p:nvPr>
        </p:nvSpPr>
        <p:spPr>
          <a:xfrm>
            <a:off x="5229360" y="491760"/>
            <a:ext cx="4179240" cy="5969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7" name="PlaceHolder 3"/>
          <p:cNvSpPr>
            <a:spLocks noGrp="1"/>
          </p:cNvSpPr>
          <p:nvPr>
            <p:ph type="body"/>
          </p:nvPr>
        </p:nvSpPr>
        <p:spPr>
          <a:xfrm>
            <a:off x="2141280" y="1762200"/>
            <a:ext cx="2899080" cy="46987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8" name="PlaceHolder 4"/>
          <p:cNvSpPr>
            <a:spLocks noGrp="1"/>
          </p:cNvSpPr>
          <p:nvPr>
            <p:ph type="dt" idx="181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9" name="PlaceHolder 5"/>
          <p:cNvSpPr>
            <a:spLocks noGrp="1"/>
          </p:cNvSpPr>
          <p:nvPr>
            <p:ph type="ftr" idx="182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0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1" name="PlaceHolder 6"/>
          <p:cNvSpPr>
            <a:spLocks noGrp="1"/>
          </p:cNvSpPr>
          <p:nvPr>
            <p:ph type="sldNum" idx="183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666483-409B-4334-A8EB-AD36DE64094B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2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933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4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5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6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7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8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9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0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1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2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3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4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45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946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7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8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9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0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1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2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3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4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5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6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7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58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9" name="PlaceHolder 1"/>
          <p:cNvSpPr>
            <a:spLocks noGrp="1"/>
          </p:cNvSpPr>
          <p:nvPr>
            <p:ph type="title"/>
          </p:nvPr>
        </p:nvSpPr>
        <p:spPr>
          <a:xfrm>
            <a:off x="2141280" y="5291640"/>
            <a:ext cx="7267320" cy="624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64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0" name="PlaceHolder 2"/>
          <p:cNvSpPr>
            <a:spLocks noGrp="1"/>
          </p:cNvSpPr>
          <p:nvPr>
            <p:ph type="title"/>
          </p:nvPr>
        </p:nvSpPr>
        <p:spPr>
          <a:xfrm>
            <a:off x="2141280" y="699840"/>
            <a:ext cx="7267320" cy="4249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Вставка рисунка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1" name="PlaceHolder 3"/>
          <p:cNvSpPr>
            <a:spLocks noGrp="1"/>
          </p:cNvSpPr>
          <p:nvPr>
            <p:ph type="body"/>
          </p:nvPr>
        </p:nvSpPr>
        <p:spPr>
          <a:xfrm>
            <a:off x="2141280" y="5916600"/>
            <a:ext cx="7267320" cy="544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2" name="PlaceHolder 4"/>
          <p:cNvSpPr>
            <a:spLocks noGrp="1"/>
          </p:cNvSpPr>
          <p:nvPr>
            <p:ph type="dt" idx="184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3" name="PlaceHolder 5"/>
          <p:cNvSpPr>
            <a:spLocks noGrp="1"/>
          </p:cNvSpPr>
          <p:nvPr>
            <p:ph type="ftr" idx="185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4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5" name="PlaceHolder 6"/>
          <p:cNvSpPr>
            <a:spLocks noGrp="1"/>
          </p:cNvSpPr>
          <p:nvPr>
            <p:ph type="sldNum" idx="186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3EF059-6DC1-458C-8408-03C671CD9463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1967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8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9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0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1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2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3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4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5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6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7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8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79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1980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1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2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3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4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5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6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7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8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9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0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1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92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3" name="PlaceHolder 1"/>
          <p:cNvSpPr>
            <a:spLocks noGrp="1"/>
          </p:cNvSpPr>
          <p:nvPr>
            <p:ph type="title"/>
          </p:nvPr>
        </p:nvSpPr>
        <p:spPr>
          <a:xfrm>
            <a:off x="2141280" y="672120"/>
            <a:ext cx="7267320" cy="3435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4" name="PlaceHolder 2"/>
          <p:cNvSpPr>
            <a:spLocks noGrp="1"/>
          </p:cNvSpPr>
          <p:nvPr>
            <p:ph type="body"/>
          </p:nvPr>
        </p:nvSpPr>
        <p:spPr>
          <a:xfrm>
            <a:off x="2141280" y="4799520"/>
            <a:ext cx="7267320" cy="1715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5" name="PlaceHolder 3"/>
          <p:cNvSpPr>
            <a:spLocks noGrp="1"/>
          </p:cNvSpPr>
          <p:nvPr>
            <p:ph type="dt" idx="187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6" name="PlaceHolder 4"/>
          <p:cNvSpPr>
            <a:spLocks noGrp="1"/>
          </p:cNvSpPr>
          <p:nvPr>
            <p:ph type="ftr" idx="188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7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8" name="PlaceHolder 5"/>
          <p:cNvSpPr>
            <a:spLocks noGrp="1"/>
          </p:cNvSpPr>
          <p:nvPr>
            <p:ph type="sldNum" idx="189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35F7871-A187-4370-B8D3-6287E293A5C2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2000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1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2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3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4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5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6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7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8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9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0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1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12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2013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4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5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6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7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8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9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0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1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2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3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4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25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6" name="PlaceHolder 1"/>
          <p:cNvSpPr>
            <a:spLocks noGrp="1"/>
          </p:cNvSpPr>
          <p:nvPr>
            <p:ph type="title"/>
          </p:nvPr>
        </p:nvSpPr>
        <p:spPr>
          <a:xfrm>
            <a:off x="2412360" y="672120"/>
            <a:ext cx="673524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7" name="PlaceHolder 2"/>
          <p:cNvSpPr>
            <a:spLocks noGrp="1"/>
          </p:cNvSpPr>
          <p:nvPr>
            <p:ph type="body"/>
          </p:nvPr>
        </p:nvSpPr>
        <p:spPr>
          <a:xfrm>
            <a:off x="2663280" y="3863880"/>
            <a:ext cx="6233040" cy="420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7f7f7f"/>
                </a:solidFill>
                <a:latin typeface="Century Gothic"/>
              </a:rPr>
              <a:t>Образец текста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8" name="PlaceHolder 3"/>
          <p:cNvSpPr>
            <a:spLocks noGrp="1"/>
          </p:cNvSpPr>
          <p:nvPr>
            <p:ph type="body"/>
          </p:nvPr>
        </p:nvSpPr>
        <p:spPr>
          <a:xfrm>
            <a:off x="2141280" y="4799520"/>
            <a:ext cx="7267320" cy="1715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9" name="PlaceHolder 4"/>
          <p:cNvSpPr>
            <a:spLocks noGrp="1"/>
          </p:cNvSpPr>
          <p:nvPr>
            <p:ph type="dt" idx="190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0" name="PlaceHolder 5"/>
          <p:cNvSpPr>
            <a:spLocks noGrp="1"/>
          </p:cNvSpPr>
          <p:nvPr>
            <p:ph type="ftr" idx="191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1" name="Freeform 11"/>
          <p:cNvSpPr/>
          <p:nvPr/>
        </p:nvSpPr>
        <p:spPr>
          <a:xfrm flipV="1">
            <a:off x="0" y="34898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2" name="PlaceHolder 6"/>
          <p:cNvSpPr>
            <a:spLocks noGrp="1"/>
          </p:cNvSpPr>
          <p:nvPr>
            <p:ph type="sldNum" idx="192"/>
          </p:nvPr>
        </p:nvSpPr>
        <p:spPr>
          <a:xfrm>
            <a:off x="563760" y="357624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37B9C1-6815-4A79-9CB8-3A9718950814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3" name="TextBox 13"/>
          <p:cNvSpPr txBox="1"/>
          <p:nvPr/>
        </p:nvSpPr>
        <p:spPr>
          <a:xfrm>
            <a:off x="1993680" y="71424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4" name="TextBox 14"/>
          <p:cNvSpPr txBox="1"/>
          <p:nvPr/>
        </p:nvSpPr>
        <p:spPr>
          <a:xfrm>
            <a:off x="9006480" y="32025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5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2036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7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8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9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0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1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2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3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4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5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6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7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48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2049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0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1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2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3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4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5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6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7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8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9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0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61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2" name="PlaceHolder 1"/>
          <p:cNvSpPr>
            <a:spLocks noGrp="1"/>
          </p:cNvSpPr>
          <p:nvPr>
            <p:ph type="title"/>
          </p:nvPr>
        </p:nvSpPr>
        <p:spPr>
          <a:xfrm>
            <a:off x="2141280" y="2687760"/>
            <a:ext cx="7267320" cy="3003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3" name="PlaceHolder 2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2673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4" name="PlaceHolder 3"/>
          <p:cNvSpPr>
            <a:spLocks noGrp="1"/>
          </p:cNvSpPr>
          <p:nvPr>
            <p:ph type="dt" idx="193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5" name="PlaceHolder 4"/>
          <p:cNvSpPr>
            <a:spLocks noGrp="1"/>
          </p:cNvSpPr>
          <p:nvPr>
            <p:ph type="ftr" idx="194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6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7" name="PlaceHolder 5"/>
          <p:cNvSpPr>
            <a:spLocks noGrp="1"/>
          </p:cNvSpPr>
          <p:nvPr>
            <p:ph type="sldNum" idx="195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E8A312-282D-42DF-A91E-B7692C65797F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206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8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208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9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5" name="PlaceHolder 1"/>
          <p:cNvSpPr>
            <a:spLocks noGrp="1"/>
          </p:cNvSpPr>
          <p:nvPr>
            <p:ph type="title"/>
          </p:nvPr>
        </p:nvSpPr>
        <p:spPr>
          <a:xfrm>
            <a:off x="2412360" y="672120"/>
            <a:ext cx="6735240" cy="319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6" name="PlaceHolder 2"/>
          <p:cNvSpPr>
            <a:spLocks noGrp="1"/>
          </p:cNvSpPr>
          <p:nvPr>
            <p:ph type="body"/>
          </p:nvPr>
        </p:nvSpPr>
        <p:spPr>
          <a:xfrm>
            <a:off x="2141280" y="4787640"/>
            <a:ext cx="7373520" cy="92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a5301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7" name="PlaceHolder 3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3735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8" name="PlaceHolder 4"/>
          <p:cNvSpPr>
            <a:spLocks noGrp="1"/>
          </p:cNvSpPr>
          <p:nvPr>
            <p:ph type="dt" idx="196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9" name="PlaceHolder 5"/>
          <p:cNvSpPr>
            <a:spLocks noGrp="1"/>
          </p:cNvSpPr>
          <p:nvPr>
            <p:ph type="ftr" idx="197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0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1" name="PlaceHolder 6"/>
          <p:cNvSpPr>
            <a:spLocks noGrp="1"/>
          </p:cNvSpPr>
          <p:nvPr>
            <p:ph type="sldNum" idx="198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362F8E-1170-42D1-AC0C-5C90CA48FE46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2" name="TextBox 10"/>
          <p:cNvSpPr txBox="1"/>
          <p:nvPr/>
        </p:nvSpPr>
        <p:spPr>
          <a:xfrm>
            <a:off x="1993680" y="71424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“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3" name="TextBox 11"/>
          <p:cNvSpPr txBox="1"/>
          <p:nvPr/>
        </p:nvSpPr>
        <p:spPr>
          <a:xfrm>
            <a:off x="9006480" y="3202560"/>
            <a:ext cx="504000" cy="644760"/>
          </a:xfrm>
          <a:prstGeom prst="rect">
            <a:avLst/>
          </a:prstGeom>
          <a:noFill/>
          <a:ln w="0">
            <a:noFill/>
          </a:ln>
        </p:spPr>
        <p:txBody>
          <a:bodyPr lIns="100800" rIns="100800" tIns="50400" bIns="50400" anchor="ctr">
            <a:noAutofit/>
          </a:bodyPr>
          <a:p>
            <a:pPr>
              <a:lnSpc>
                <a:spcPct val="100000"/>
              </a:lnSpc>
            </a:pPr>
            <a:r>
              <a:rPr b="0" lang="en-US" sz="8820" spc="-1" strike="noStrike">
                <a:solidFill>
                  <a:srgbClr val="a53010"/>
                </a:solidFill>
                <a:latin typeface="Arial"/>
              </a:rPr>
              <a:t>”</a:t>
            </a:r>
            <a:endParaRPr b="0" lang="ru-RU" sz="8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2105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6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7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8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9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0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1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2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3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4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5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6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17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2118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9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0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1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2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3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4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5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6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7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8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9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30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1" name="PlaceHolder 1"/>
          <p:cNvSpPr>
            <a:spLocks noGrp="1"/>
          </p:cNvSpPr>
          <p:nvPr>
            <p:ph type="title"/>
          </p:nvPr>
        </p:nvSpPr>
        <p:spPr>
          <a:xfrm>
            <a:off x="2141280" y="691560"/>
            <a:ext cx="7267320" cy="3174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529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2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2" name="PlaceHolder 2"/>
          <p:cNvSpPr>
            <a:spLocks noGrp="1"/>
          </p:cNvSpPr>
          <p:nvPr>
            <p:ph type="body"/>
          </p:nvPr>
        </p:nvSpPr>
        <p:spPr>
          <a:xfrm>
            <a:off x="2141280" y="4787640"/>
            <a:ext cx="7267320" cy="92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marL="432000" indent="-324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40" spc="-1" strike="noStrike">
                <a:solidFill>
                  <a:srgbClr val="a53010"/>
                </a:solidFill>
                <a:latin typeface="Century Gothic"/>
              </a:rPr>
              <a:t>Образец текста</a:t>
            </a:r>
            <a:endParaRPr b="0" lang="ru-RU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3" name="PlaceHolder 3"/>
          <p:cNvSpPr>
            <a:spLocks noGrp="1"/>
          </p:cNvSpPr>
          <p:nvPr>
            <p:ph type="body"/>
          </p:nvPr>
        </p:nvSpPr>
        <p:spPr>
          <a:xfrm>
            <a:off x="2141280" y="5711760"/>
            <a:ext cx="7267320" cy="804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979" spc="-1" strike="noStrike">
                <a:solidFill>
                  <a:srgbClr val="595959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4" name="PlaceHolder 4"/>
          <p:cNvSpPr>
            <a:spLocks noGrp="1"/>
          </p:cNvSpPr>
          <p:nvPr>
            <p:ph type="dt" idx="199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5" name="PlaceHolder 5"/>
          <p:cNvSpPr>
            <a:spLocks noGrp="1"/>
          </p:cNvSpPr>
          <p:nvPr>
            <p:ph type="ftr" idx="200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6" name="Freeform 11"/>
          <p:cNvSpPr/>
          <p:nvPr/>
        </p:nvSpPr>
        <p:spPr>
          <a:xfrm flipV="1">
            <a:off x="0" y="541224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7" name="PlaceHolder 6"/>
          <p:cNvSpPr>
            <a:spLocks noGrp="1"/>
          </p:cNvSpPr>
          <p:nvPr>
            <p:ph type="sldNum" idx="201"/>
          </p:nvPr>
        </p:nvSpPr>
        <p:spPr>
          <a:xfrm>
            <a:off x="563760" y="549288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7FC6FA-14E3-4C15-B3CA-F0D22F1BDB27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8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2139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0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1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2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3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4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5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6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7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8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9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0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51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2152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3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4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5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6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7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8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9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0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1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2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3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64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5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6" name="PlaceHolder 2"/>
          <p:cNvSpPr>
            <a:spLocks noGrp="1"/>
          </p:cNvSpPr>
          <p:nvPr>
            <p:ph type="body"/>
          </p:nvPr>
        </p:nvSpPr>
        <p:spPr>
          <a:xfrm>
            <a:off x="2141280" y="2351880"/>
            <a:ext cx="7267320" cy="42836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7" name="PlaceHolder 3"/>
          <p:cNvSpPr>
            <a:spLocks noGrp="1"/>
          </p:cNvSpPr>
          <p:nvPr>
            <p:ph type="dt" idx="202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8" name="PlaceHolder 4"/>
          <p:cNvSpPr>
            <a:spLocks noGrp="1"/>
          </p:cNvSpPr>
          <p:nvPr>
            <p:ph type="ftr" idx="203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9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0" name="PlaceHolder 5"/>
          <p:cNvSpPr>
            <a:spLocks noGrp="1"/>
          </p:cNvSpPr>
          <p:nvPr>
            <p:ph type="sldNum" idx="204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2543E9B-9078-4FD2-87D4-7C4B9D6C40CD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roup 35"/>
          <p:cNvGrpSpPr/>
          <p:nvPr/>
        </p:nvGrpSpPr>
        <p:grpSpPr>
          <a:xfrm>
            <a:off x="0" y="252000"/>
            <a:ext cx="2184120" cy="7318080"/>
            <a:chOff x="0" y="252000"/>
            <a:chExt cx="2184120" cy="7318080"/>
          </a:xfrm>
        </p:grpSpPr>
        <p:sp>
          <p:nvSpPr>
            <p:cNvPr id="2172" name="Freeform 11"/>
            <p:cNvSpPr/>
            <p:nvPr/>
          </p:nvSpPr>
          <p:spPr>
            <a:xfrm>
              <a:off x="0" y="2838600"/>
              <a:ext cx="77040" cy="6901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690120"/>
                <a:gd name="textAreaBottom" fmla="*/ 690480 h 6901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3" name="Freeform 12"/>
            <p:cNvSpPr/>
            <p:nvPr/>
          </p:nvSpPr>
          <p:spPr>
            <a:xfrm>
              <a:off x="98640" y="3479400"/>
              <a:ext cx="495360" cy="2559960"/>
            </a:xfrm>
            <a:custGeom>
              <a:avLst/>
              <a:gdLst>
                <a:gd name="textAreaLeft" fmla="*/ 0 w 495360"/>
                <a:gd name="textAreaRight" fmla="*/ 495720 w 495360"/>
                <a:gd name="textAreaTop" fmla="*/ 0 h 2559960"/>
                <a:gd name="textAreaBottom" fmla="*/ 2560320 h 255996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4" name="Freeform 13"/>
            <p:cNvSpPr/>
            <p:nvPr/>
          </p:nvSpPr>
          <p:spPr>
            <a:xfrm>
              <a:off x="618120" y="6004440"/>
              <a:ext cx="466920" cy="1565640"/>
            </a:xfrm>
            <a:custGeom>
              <a:avLst/>
              <a:gdLst>
                <a:gd name="textAreaLeft" fmla="*/ 0 w 466920"/>
                <a:gd name="textAreaRight" fmla="*/ 467280 w 466920"/>
                <a:gd name="textAreaTop" fmla="*/ 0 h 1565640"/>
                <a:gd name="textAreaBottom" fmla="*/ 1566000 h 15656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5" name="Freeform 14"/>
            <p:cNvSpPr/>
            <p:nvPr/>
          </p:nvSpPr>
          <p:spPr>
            <a:xfrm>
              <a:off x="735120" y="7169400"/>
              <a:ext cx="131400" cy="40068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400680"/>
                <a:gd name="textAreaBottom" fmla="*/ 401040 h 4006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6" name="Freeform 15"/>
            <p:cNvSpPr/>
            <p:nvPr/>
          </p:nvSpPr>
          <p:spPr>
            <a:xfrm>
              <a:off x="77040" y="3528720"/>
              <a:ext cx="629640" cy="3669120"/>
            </a:xfrm>
            <a:custGeom>
              <a:avLst/>
              <a:gdLst>
                <a:gd name="textAreaLeft" fmla="*/ 0 w 629640"/>
                <a:gd name="textAreaRight" fmla="*/ 630000 w 629640"/>
                <a:gd name="textAreaTop" fmla="*/ 0 h 3669120"/>
                <a:gd name="textAreaBottom" fmla="*/ 3669480 h 366912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7" name="Freeform 16"/>
            <p:cNvSpPr/>
            <p:nvPr/>
          </p:nvSpPr>
          <p:spPr>
            <a:xfrm>
              <a:off x="17280" y="252000"/>
              <a:ext cx="81360" cy="3227400"/>
            </a:xfrm>
            <a:custGeom>
              <a:avLst/>
              <a:gdLst>
                <a:gd name="textAreaLeft" fmla="*/ 0 w 81360"/>
                <a:gd name="textAreaRight" fmla="*/ 81720 w 81360"/>
                <a:gd name="textAreaTop" fmla="*/ 0 h 3227400"/>
                <a:gd name="textAreaBottom" fmla="*/ 3227760 h 322740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8" name="Freeform 17"/>
            <p:cNvSpPr/>
            <p:nvPr/>
          </p:nvSpPr>
          <p:spPr>
            <a:xfrm>
              <a:off x="60120" y="3245400"/>
              <a:ext cx="60120" cy="544320"/>
            </a:xfrm>
            <a:custGeom>
              <a:avLst/>
              <a:gdLst>
                <a:gd name="textAreaLeft" fmla="*/ 0 w 60120"/>
                <a:gd name="textAreaRight" fmla="*/ 60480 w 6012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9" name="Freeform 18"/>
            <p:cNvSpPr/>
            <p:nvPr/>
          </p:nvSpPr>
          <p:spPr>
            <a:xfrm>
              <a:off x="589680" y="6039360"/>
              <a:ext cx="145440" cy="11300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1130040"/>
                <a:gd name="textAreaBottom" fmla="*/ 1130400 h 113004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0" name="Freeform 19"/>
            <p:cNvSpPr/>
            <p:nvPr/>
          </p:nvSpPr>
          <p:spPr>
            <a:xfrm>
              <a:off x="594000" y="1542240"/>
              <a:ext cx="1590120" cy="4462200"/>
            </a:xfrm>
            <a:custGeom>
              <a:avLst/>
              <a:gdLst>
                <a:gd name="textAreaLeft" fmla="*/ 0 w 1590120"/>
                <a:gd name="textAreaRight" fmla="*/ 1590480 w 1590120"/>
                <a:gd name="textAreaTop" fmla="*/ 0 h 4462200"/>
                <a:gd name="textAreaBottom" fmla="*/ 4462560 h 446220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1" name="Freeform 20"/>
            <p:cNvSpPr/>
            <p:nvPr/>
          </p:nvSpPr>
          <p:spPr>
            <a:xfrm>
              <a:off x="706680" y="7197840"/>
              <a:ext cx="124200" cy="3718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371880"/>
                <a:gd name="textAreaBottom" fmla="*/ 372240 h 3718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2" name="Freeform 21"/>
            <p:cNvSpPr/>
            <p:nvPr/>
          </p:nvSpPr>
          <p:spPr>
            <a:xfrm>
              <a:off x="589680" y="5907960"/>
              <a:ext cx="28440" cy="24444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244440"/>
                <a:gd name="textAreaBottom" fmla="*/ 244800 h 2444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3" name="Freeform 22"/>
            <p:cNvSpPr/>
            <p:nvPr/>
          </p:nvSpPr>
          <p:spPr>
            <a:xfrm>
              <a:off x="650880" y="6883560"/>
              <a:ext cx="182880" cy="686160"/>
            </a:xfrm>
            <a:custGeom>
              <a:avLst/>
              <a:gdLst>
                <a:gd name="textAreaLeft" fmla="*/ 0 w 182880"/>
                <a:gd name="textAreaRight" fmla="*/ 183240 w 182880"/>
                <a:gd name="textAreaTop" fmla="*/ 0 h 686160"/>
                <a:gd name="textAreaBottom" fmla="*/ 686520 h 68616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84" name="Group 48"/>
          <p:cNvGrpSpPr/>
          <p:nvPr/>
        </p:nvGrpSpPr>
        <p:grpSpPr>
          <a:xfrm>
            <a:off x="22680" y="360"/>
            <a:ext cx="2152080" cy="7553880"/>
            <a:chOff x="22680" y="360"/>
            <a:chExt cx="2152080" cy="7553880"/>
          </a:xfrm>
        </p:grpSpPr>
        <p:sp>
          <p:nvSpPr>
            <p:cNvPr id="2185" name="Freeform 27"/>
            <p:cNvSpPr/>
            <p:nvPr/>
          </p:nvSpPr>
          <p:spPr>
            <a:xfrm>
              <a:off x="22680" y="360"/>
              <a:ext cx="451440" cy="4851360"/>
            </a:xfrm>
            <a:custGeom>
              <a:avLst/>
              <a:gdLst>
                <a:gd name="textAreaLeft" fmla="*/ 0 w 451440"/>
                <a:gd name="textAreaRight" fmla="*/ 451800 w 451440"/>
                <a:gd name="textAreaTop" fmla="*/ 0 h 4851360"/>
                <a:gd name="textAreaBottom" fmla="*/ 4851720 h 485136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6" name="Freeform 28"/>
            <p:cNvSpPr/>
            <p:nvPr/>
          </p:nvSpPr>
          <p:spPr>
            <a:xfrm>
              <a:off x="500040" y="4758120"/>
              <a:ext cx="386640" cy="1742400"/>
            </a:xfrm>
            <a:custGeom>
              <a:avLst/>
              <a:gdLst>
                <a:gd name="textAreaLeft" fmla="*/ 0 w 386640"/>
                <a:gd name="textAreaRight" fmla="*/ 387000 w 386640"/>
                <a:gd name="textAreaTop" fmla="*/ 0 h 1742400"/>
                <a:gd name="textAreaBottom" fmla="*/ 1742760 h 1742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7" name="Freeform 29"/>
            <p:cNvSpPr/>
            <p:nvPr/>
          </p:nvSpPr>
          <p:spPr>
            <a:xfrm>
              <a:off x="916560" y="6462360"/>
              <a:ext cx="393840" cy="1091880"/>
            </a:xfrm>
            <a:custGeom>
              <a:avLst/>
              <a:gdLst>
                <a:gd name="textAreaLeft" fmla="*/ 0 w 393840"/>
                <a:gd name="textAreaRight" fmla="*/ 394200 w 393840"/>
                <a:gd name="textAreaTop" fmla="*/ 0 h 1091880"/>
                <a:gd name="textAreaBottom" fmla="*/ 1092240 h 109188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8" name="Freeform 30"/>
            <p:cNvSpPr/>
            <p:nvPr/>
          </p:nvSpPr>
          <p:spPr>
            <a:xfrm>
              <a:off x="474120" y="4811040"/>
              <a:ext cx="504000" cy="2464560"/>
            </a:xfrm>
            <a:custGeom>
              <a:avLst/>
              <a:gdLst>
                <a:gd name="textAreaLeft" fmla="*/ 0 w 504000"/>
                <a:gd name="textAreaRight" fmla="*/ 504360 w 504000"/>
                <a:gd name="textAreaTop" fmla="*/ 0 h 2464560"/>
                <a:gd name="textAreaBottom" fmla="*/ 2464920 h 246456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9" name="Freeform 31"/>
            <p:cNvSpPr/>
            <p:nvPr/>
          </p:nvSpPr>
          <p:spPr>
            <a:xfrm>
              <a:off x="424800" y="1421280"/>
              <a:ext cx="159120" cy="333684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3336840"/>
                <a:gd name="textAreaBottom" fmla="*/ 3337200 h 333684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0" name="Freeform 32"/>
            <p:cNvSpPr/>
            <p:nvPr/>
          </p:nvSpPr>
          <p:spPr>
            <a:xfrm>
              <a:off x="1013040" y="7243920"/>
              <a:ext cx="122400" cy="31032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310320"/>
                <a:gd name="textAreaBottom" fmla="*/ 310680 h 31032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1" name="Freeform 33"/>
            <p:cNvSpPr/>
            <p:nvPr/>
          </p:nvSpPr>
          <p:spPr>
            <a:xfrm>
              <a:off x="456480" y="4527720"/>
              <a:ext cx="75240" cy="56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63760"/>
                <a:gd name="textAreaBottom" fmla="*/ 564120 h 56376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2" name="Freeform 34"/>
            <p:cNvSpPr/>
            <p:nvPr/>
          </p:nvSpPr>
          <p:spPr>
            <a:xfrm>
              <a:off x="887040" y="3467520"/>
              <a:ext cx="1287720" cy="2994840"/>
            </a:xfrm>
            <a:custGeom>
              <a:avLst/>
              <a:gdLst>
                <a:gd name="textAreaLeft" fmla="*/ 0 w 1287720"/>
                <a:gd name="textAreaRight" fmla="*/ 1288080 w 1287720"/>
                <a:gd name="textAreaTop" fmla="*/ 0 h 2994840"/>
                <a:gd name="textAreaBottom" fmla="*/ 2995200 h 299484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3" name="Freeform 35"/>
            <p:cNvSpPr/>
            <p:nvPr/>
          </p:nvSpPr>
          <p:spPr>
            <a:xfrm>
              <a:off x="977760" y="7275600"/>
              <a:ext cx="110160" cy="2786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278640"/>
                <a:gd name="textAreaBottom" fmla="*/ 279000 h 27864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4" name="Freeform 36"/>
            <p:cNvSpPr/>
            <p:nvPr/>
          </p:nvSpPr>
          <p:spPr>
            <a:xfrm>
              <a:off x="887040" y="6500520"/>
              <a:ext cx="126000" cy="7434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743400"/>
                <a:gd name="textAreaBottom" fmla="*/ 743760 h 74340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5" name="Freeform 37"/>
            <p:cNvSpPr/>
            <p:nvPr/>
          </p:nvSpPr>
          <p:spPr>
            <a:xfrm>
              <a:off x="887040" y="6363360"/>
              <a:ext cx="34920" cy="251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6" name="Freeform 38"/>
            <p:cNvSpPr/>
            <p:nvPr/>
          </p:nvSpPr>
          <p:spPr>
            <a:xfrm>
              <a:off x="916560" y="6969240"/>
              <a:ext cx="192600" cy="58500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585000"/>
                <a:gd name="textAreaBottom" fmla="*/ 585360 h 58500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97" name="Rectangle 61"/>
          <p:cNvSpPr/>
          <p:nvPr/>
        </p:nvSpPr>
        <p:spPr>
          <a:xfrm>
            <a:off x="0" y="0"/>
            <a:ext cx="201600" cy="75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66f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8" name="PlaceHolder 1"/>
          <p:cNvSpPr>
            <a:spLocks noGrp="1"/>
          </p:cNvSpPr>
          <p:nvPr>
            <p:ph type="title"/>
          </p:nvPr>
        </p:nvSpPr>
        <p:spPr>
          <a:xfrm>
            <a:off x="7583040" y="691560"/>
            <a:ext cx="1825920" cy="58244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anchorCtr="1" vert="eaVer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97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9" name="PlaceHolder 2"/>
          <p:cNvSpPr>
            <a:spLocks noGrp="1"/>
          </p:cNvSpPr>
          <p:nvPr>
            <p:ph type="body"/>
          </p:nvPr>
        </p:nvSpPr>
        <p:spPr>
          <a:xfrm>
            <a:off x="2141280" y="691560"/>
            <a:ext cx="5199480" cy="58244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91440" bIns="91440" anchor="t" vert="eaVer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77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2" marL="1260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4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3" marL="1764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  <a:p>
            <a:pPr lvl="4" marL="2268000" indent="-25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2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0" name="PlaceHolder 3"/>
          <p:cNvSpPr>
            <a:spLocks noGrp="1"/>
          </p:cNvSpPr>
          <p:nvPr>
            <p:ph type="dt" idx="205"/>
          </p:nvPr>
        </p:nvSpPr>
        <p:spPr>
          <a:xfrm>
            <a:off x="8568360" y="6762960"/>
            <a:ext cx="844920" cy="40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1" name="PlaceHolder 4"/>
          <p:cNvSpPr>
            <a:spLocks noGrp="1"/>
          </p:cNvSpPr>
          <p:nvPr>
            <p:ph type="ftr" idx="206"/>
          </p:nvPr>
        </p:nvSpPr>
        <p:spPr>
          <a:xfrm>
            <a:off x="2141280" y="6763680"/>
            <a:ext cx="63021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2" name="Freeform 11"/>
          <p:cNvSpPr/>
          <p:nvPr/>
        </p:nvSpPr>
        <p:spPr>
          <a:xfrm flipV="1">
            <a:off x="0" y="783000"/>
            <a:ext cx="1497600" cy="559800"/>
          </a:xfrm>
          <a:custGeom>
            <a:avLst/>
            <a:gdLst>
              <a:gd name="textAreaLeft" fmla="*/ 0 w 1497600"/>
              <a:gd name="textAreaRight" fmla="*/ 1497960 w 1497600"/>
              <a:gd name="textAreaTop" fmla="*/ 0 h 559800"/>
              <a:gd name="textAreaBottom" fmla="*/ 559800 h 559800"/>
            </a:gdLst>
            <a:ahLst/>
            <a:rect l="textAreaLeft" t="textAreaTop" r="textAreaRight" b="textAreaBottom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3" name="PlaceHolder 5"/>
          <p:cNvSpPr>
            <a:spLocks noGrp="1"/>
          </p:cNvSpPr>
          <p:nvPr>
            <p:ph type="sldNum" idx="207"/>
          </p:nvPr>
        </p:nvSpPr>
        <p:spPr>
          <a:xfrm>
            <a:off x="563760" y="868320"/>
            <a:ext cx="6447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221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C5DA01E-4A89-46D0-83EC-0C448DCCA7E5}" type="slidenum">
              <a:rPr b="0" lang="ru-RU" sz="221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21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88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89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90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91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92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87880" y="4955760"/>
            <a:ext cx="722628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53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dt" idx="19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ftr" idx="20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sldNum" idx="21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90A24F-3135-40A5-9DEF-81F47C48B565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101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02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03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04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105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106" name="PlaceHolder 1"/>
          <p:cNvSpPr>
            <a:spLocks noGrp="1"/>
          </p:cNvSpPr>
          <p:nvPr>
            <p:ph type="dt" idx="22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ftr" idx="23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24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4996032-D8DA-4FD5-9A51-8CF2155A88AD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6"/>
          <p:cNvGrpSpPr/>
          <p:nvPr/>
        </p:nvGrpSpPr>
        <p:grpSpPr>
          <a:xfrm>
            <a:off x="7354080" y="4293000"/>
            <a:ext cx="2723400" cy="2930760"/>
            <a:chOff x="7354080" y="4293000"/>
            <a:chExt cx="2723400" cy="2930760"/>
          </a:xfrm>
        </p:grpSpPr>
        <p:cxnSp>
          <p:nvCxnSpPr>
            <p:cNvPr id="115" name="Straight Connector 7"/>
            <p:cNvCxnSpPr/>
            <p:nvPr/>
          </p:nvCxnSpPr>
          <p:spPr>
            <a:xfrm flipH="1">
              <a:off x="9243720" y="4293000"/>
              <a:ext cx="834120" cy="8341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16" name="Straight Connector 8"/>
            <p:cNvCxnSpPr/>
            <p:nvPr/>
          </p:nvCxnSpPr>
          <p:spPr>
            <a:xfrm flipH="1">
              <a:off x="7354080" y="4500360"/>
              <a:ext cx="2723760" cy="272376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17" name="Straight Connector 9"/>
            <p:cNvCxnSpPr/>
            <p:nvPr/>
          </p:nvCxnSpPr>
          <p:spPr>
            <a:xfrm flipH="1">
              <a:off x="8345160" y="4587120"/>
              <a:ext cx="1732680" cy="1732320"/>
            </a:xfrm>
            <a:prstGeom prst="straightConnector1">
              <a:avLst/>
            </a:prstGeom>
            <a:ln cap="rnd" w="9360">
              <a:solidFill>
                <a:srgbClr val="ffffff"/>
              </a:solidFill>
              <a:miter/>
            </a:ln>
          </p:spPr>
        </p:cxnSp>
        <p:cxnSp>
          <p:nvCxnSpPr>
            <p:cNvPr id="118" name="Straight Connector 10"/>
            <p:cNvCxnSpPr/>
            <p:nvPr/>
          </p:nvCxnSpPr>
          <p:spPr>
            <a:xfrm flipH="1">
              <a:off x="8483040" y="4451760"/>
              <a:ext cx="1589400" cy="158940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  <p:cxnSp>
          <p:nvCxnSpPr>
            <p:cNvPr id="119" name="Straight Connector 11"/>
            <p:cNvCxnSpPr/>
            <p:nvPr/>
          </p:nvCxnSpPr>
          <p:spPr>
            <a:xfrm flipH="1">
              <a:off x="8917560" y="4955760"/>
              <a:ext cx="1154880" cy="1154880"/>
            </a:xfrm>
            <a:prstGeom prst="straightConnector1">
              <a:avLst/>
            </a:prstGeom>
            <a:ln cap="rnd" w="28440">
              <a:solidFill>
                <a:srgbClr val="ffffff"/>
              </a:solidFill>
              <a:miter/>
            </a:ln>
          </p:spPr>
        </p:cxn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973840" y="587880"/>
            <a:ext cx="3528360" cy="1679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21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587880" y="587880"/>
            <a:ext cx="4893480" cy="60476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rmAutofit/>
          </a:bodyPr>
          <a:p>
            <a:pPr marL="315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21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2210" spc="-1" strike="noStrike">
              <a:solidFill>
                <a:srgbClr val="000000"/>
              </a:solidFill>
              <a:latin typeface="Arial"/>
            </a:endParaRPr>
          </a:p>
          <a:p>
            <a:pPr lvl="1" marL="819000" indent="-315000">
              <a:lnSpc>
                <a:spcPct val="100000"/>
              </a:lnSpc>
              <a:spcBef>
                <a:spcPts val="499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979" spc="-1" strike="noStrike">
                <a:solidFill>
                  <a:srgbClr val="0f496f"/>
                </a:solidFill>
                <a:latin typeface="Century Gothic"/>
              </a:rPr>
              <a:t>Второй уровень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lvl="2" marL="1323000" indent="-315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Третий уровень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  <a:p>
            <a:pPr lvl="3" marL="1701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Четвертый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  <a:p>
            <a:pPr lvl="4" marL="2205000" indent="-189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540" spc="-1" strike="noStrike">
                <a:solidFill>
                  <a:srgbClr val="0f496f"/>
                </a:solidFill>
                <a:latin typeface="Century Gothic"/>
              </a:rPr>
              <a:t>Пятый уровень</a:t>
            </a:r>
            <a:endParaRPr b="0" lang="ru-RU" sz="1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973840" y="2435760"/>
            <a:ext cx="3528360" cy="23050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400"/>
              </a:spcBef>
              <a:spcAft>
                <a:spcPts val="6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77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25"/>
          </p:nvPr>
        </p:nvSpPr>
        <p:spPr>
          <a:xfrm>
            <a:off x="8191440" y="6803640"/>
            <a:ext cx="132336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 idx="26"/>
          </p:nvPr>
        </p:nvSpPr>
        <p:spPr>
          <a:xfrm>
            <a:off x="587880" y="6803640"/>
            <a:ext cx="6406920" cy="40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 idx="27"/>
          </p:nvPr>
        </p:nvSpPr>
        <p:spPr>
          <a:xfrm>
            <a:off x="8570880" y="6149160"/>
            <a:ext cx="944640" cy="738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08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E5492D-51EB-49CB-AFEB-B295A39F8F59}" type="slidenum">
              <a:rPr b="0" lang="ru-RU" sz="308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08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5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2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2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4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62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PlaceHolder 1"/>
          <p:cNvSpPr>
            <a:spLocks noGrp="1"/>
          </p:cNvSpPr>
          <p:nvPr>
            <p:ph type="title"/>
          </p:nvPr>
        </p:nvSpPr>
        <p:spPr>
          <a:xfrm>
            <a:off x="1009800" y="249120"/>
            <a:ext cx="9070920" cy="1262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Ишемическая болезнь сердца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Как выявить и как лечить?</a:t>
            </a:r>
            <a:br>
              <a:rPr sz="23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1" name="PlaceHolder 2"/>
          <p:cNvSpPr>
            <a:spLocks noGrp="1"/>
          </p:cNvSpPr>
          <p:nvPr>
            <p:ph type="subTitle"/>
          </p:nvPr>
        </p:nvSpPr>
        <p:spPr>
          <a:xfrm>
            <a:off x="3672000" y="3808440"/>
            <a:ext cx="6408720" cy="37512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 anchorCtr="1">
            <a:normAutofit/>
          </a:bodyPr>
          <a:p>
            <a:pPr indent="0" algn="ctr">
              <a:lnSpc>
                <a:spcPct val="80000"/>
              </a:lnSpc>
              <a:spcBef>
                <a:spcPts val="1100"/>
              </a:spcBef>
              <a:buNone/>
            </a:pPr>
            <a:r>
              <a:rPr b="0" lang="ru-RU" sz="2500" spc="-1" strike="noStrike">
                <a:solidFill>
                  <a:srgbClr val="faa61a"/>
                </a:solidFill>
                <a:latin typeface="Century Gothic"/>
              </a:rPr>
              <a:t>         </a:t>
            </a:r>
            <a:r>
              <a:rPr b="0" lang="ru-RU" sz="3600" spc="-1" strike="noStrike">
                <a:solidFill>
                  <a:srgbClr val="faa61a"/>
                </a:solidFill>
                <a:latin typeface="Calibri"/>
              </a:rPr>
              <a:t> 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1100"/>
              </a:spcBef>
              <a:buNone/>
            </a:pP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 algn="ctr">
              <a:lnSpc>
                <a:spcPct val="80000"/>
              </a:lnSpc>
              <a:spcBef>
                <a:spcPts val="1100"/>
              </a:spcBef>
              <a:buNone/>
            </a:pPr>
            <a:r>
              <a:rPr b="0" lang="ru-RU" sz="2500" spc="-1" strike="noStrike">
                <a:solidFill>
                  <a:srgbClr val="faa61a"/>
                </a:solidFill>
                <a:latin typeface="Century Gothic"/>
              </a:rPr>
              <a:t>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1100"/>
              </a:spcBef>
              <a:buNone/>
            </a:pP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1100"/>
              </a:spcBef>
              <a:buNone/>
            </a:pP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2" name="Рисунок 4" descr="АКЦМП лого_чел"/>
          <p:cNvPicPr/>
          <p:nvPr/>
        </p:nvPicPr>
        <p:blipFill>
          <a:blip r:embed="rId1"/>
          <a:stretch/>
        </p:blipFill>
        <p:spPr>
          <a:xfrm>
            <a:off x="4476960" y="6784920"/>
            <a:ext cx="1068120" cy="739080"/>
          </a:xfrm>
          <a:prstGeom prst="rect">
            <a:avLst/>
          </a:prstGeom>
          <a:ln w="12600">
            <a:noFill/>
          </a:ln>
        </p:spPr>
      </p:pic>
      <p:sp>
        <p:nvSpPr>
          <p:cNvPr id="2213" name="Прямоугольник 5"/>
          <p:cNvSpPr/>
          <p:nvPr/>
        </p:nvSpPr>
        <p:spPr>
          <a:xfrm>
            <a:off x="5545080" y="6877800"/>
            <a:ext cx="503856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a65f12"/>
                </a:solidFill>
                <a:latin typeface="Times New Roman"/>
                <a:ea typeface="Calibri"/>
              </a:rPr>
              <a:t>Краевой центр Общественного здоровья и медицинской профилактики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4" name="Picture 4" descr="Picture background"/>
          <p:cNvPicPr/>
          <p:nvPr/>
        </p:nvPicPr>
        <p:blipFill>
          <a:blip r:embed="rId2"/>
          <a:stretch/>
        </p:blipFill>
        <p:spPr>
          <a:xfrm>
            <a:off x="203040" y="1927800"/>
            <a:ext cx="7445880" cy="4533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PlaceHolder 1"/>
          <p:cNvSpPr>
            <a:spLocks noGrp="1"/>
          </p:cNvSpPr>
          <p:nvPr>
            <p:ph type="title"/>
          </p:nvPr>
        </p:nvSpPr>
        <p:spPr>
          <a:xfrm>
            <a:off x="1009800" y="287280"/>
            <a:ext cx="9070920" cy="10080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 fontScale="98877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62626"/>
                </a:solidFill>
                <a:latin typeface="Century Gothic"/>
              </a:rPr>
              <a:t>5. Оценка предтестовой вероятности ИБС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2" name="" descr=""/>
          <p:cNvPicPr/>
          <p:nvPr/>
        </p:nvPicPr>
        <p:blipFill>
          <a:blip r:embed="rId1"/>
          <a:stretch/>
        </p:blipFill>
        <p:spPr>
          <a:xfrm>
            <a:off x="465480" y="1411560"/>
            <a:ext cx="9071640" cy="59760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3" name="" descr=""/>
          <p:cNvPicPr/>
          <p:nvPr/>
        </p:nvPicPr>
        <p:blipFill>
          <a:blip r:embed="rId1"/>
          <a:stretch/>
        </p:blipFill>
        <p:spPr>
          <a:xfrm>
            <a:off x="427320" y="1392120"/>
            <a:ext cx="9288000" cy="56160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4" name="" descr=""/>
          <p:cNvPicPr/>
          <p:nvPr/>
        </p:nvPicPr>
        <p:blipFill>
          <a:blip r:embed="rId1"/>
          <a:stretch/>
        </p:blipFill>
        <p:spPr>
          <a:xfrm>
            <a:off x="288000" y="1350720"/>
            <a:ext cx="8856000" cy="5633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PlaceHolder 1"/>
          <p:cNvSpPr>
            <a:spLocks noGrp="1"/>
          </p:cNvSpPr>
          <p:nvPr>
            <p:ph type="title"/>
          </p:nvPr>
        </p:nvSpPr>
        <p:spPr>
          <a:xfrm>
            <a:off x="1008000" y="673200"/>
            <a:ext cx="9072720" cy="1262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Дальнейшая тактика ведения пациента: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6" name="PlaceHolder 2"/>
          <p:cNvSpPr>
            <a:spLocks noGrp="1"/>
          </p:cNvSpPr>
          <p:nvPr>
            <p:ph type="subTitle"/>
          </p:nvPr>
        </p:nvSpPr>
        <p:spPr>
          <a:xfrm>
            <a:off x="0" y="1747800"/>
            <a:ext cx="9072720" cy="5014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 3" charset="2"/>
              <a:buChar char="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ПТВ &lt;5% вероятность ИБС очень низкая, при наличии высокого и очень высокого ССР — наблюдение врача (фельдшера) отделения (кабинета) медицинской профилактики. Пациенты с уровнем общего холестерина 8 ммоль/л наблюдаются врачом-терапевтом.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 3" charset="2"/>
              <a:buChar char="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ПТВ 5-15% (низкая) направление к врачу-терапевту для проведения нагрузочного теста или определения кальциевого индекса по МСКТ. При наличии факторов, повышающих вероятность — направление к врачу-кардиологу.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 3" charset="2"/>
              <a:buChar char="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ПТВ&gt;15 % направление к врачу кардиологу для проведения «визуализационных» методов диагностики ИБС.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PlaceHolder 1"/>
          <p:cNvSpPr>
            <a:spLocks noGrp="1"/>
          </p:cNvSpPr>
          <p:nvPr>
            <p:ph type="subTitle"/>
          </p:nvPr>
        </p:nvSpPr>
        <p:spPr>
          <a:xfrm>
            <a:off x="0" y="1511280"/>
            <a:ext cx="9504360" cy="6032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Autofit/>
          </a:bodyPr>
          <a:p>
            <a:pPr marL="378000" algn="just">
              <a:lnSpc>
                <a:spcPct val="90000"/>
              </a:lnSpc>
              <a:spcBef>
                <a:spcPts val="1100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Факторы, которые модифицируют ПТВ ИБС и повышают ее: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ФР сердечно-сосудистых заболеваний (семейный анамнез ССЗ, дислипидемия сахарный диабет,  артериальная гипертензия, курение, ожирение);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наличие зубца Q или изменения сегмента ST-T на ЭКГ;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дисфункция левого желудочка, патологическая нагрузочная ЭКГ, кальциноз коронарных артерий.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algn="ctr">
              <a:lnSpc>
                <a:spcPct val="100000"/>
              </a:lnSpc>
              <a:spcBef>
                <a:spcPts val="1100"/>
              </a:spcBef>
            </a:pPr>
            <a:r>
              <a:rPr b="1" lang="ru-RU" sz="2400" spc="-1" strike="noStrike">
                <a:solidFill>
                  <a:srgbClr val="404040"/>
                </a:solidFill>
                <a:latin typeface="Arial"/>
              </a:rPr>
              <a:t>Факторы, которые модифицируют ПТВ ИБС и снижают ее: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latin typeface="Arial"/>
              </a:rPr>
              <a:t>Отрицательные результаты нагрузочной ЭКГ;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latin typeface="Arial"/>
              </a:rPr>
              <a:t>Отсутствие коронарного кальция при компьютерной томографии (индекс Агастона=0).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404040"/>
                </a:solidFill>
                <a:latin typeface="Arial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Source Sans Pro Light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8" name="Рисунок 4" descr=""/>
          <p:cNvPicPr/>
          <p:nvPr/>
        </p:nvPicPr>
        <p:blipFill>
          <a:blip r:embed="rId1"/>
          <a:stretch/>
        </p:blipFill>
        <p:spPr>
          <a:xfrm>
            <a:off x="279000" y="1352160"/>
            <a:ext cx="9801360" cy="5722560"/>
          </a:xfrm>
          <a:prstGeom prst="rect">
            <a:avLst/>
          </a:prstGeom>
          <a:ln w="12600">
            <a:noFill/>
          </a:ln>
        </p:spPr>
      </p:pic>
      <p:sp>
        <p:nvSpPr>
          <p:cNvPr id="2249" name="PlaceHolder 1"/>
          <p:cNvSpPr>
            <a:spLocks noGrp="1"/>
          </p:cNvSpPr>
          <p:nvPr>
            <p:ph/>
          </p:nvPr>
        </p:nvSpPr>
        <p:spPr>
          <a:xfrm>
            <a:off x="4875120" y="7183800"/>
            <a:ext cx="7267320" cy="416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Слайд академика РАН С.А. Бойцова, 2024 г.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688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Инструментальное обследование </a:t>
            </a:r>
            <a:br>
              <a:rPr sz="2400"/>
            </a:b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ЭКГ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1" name="PlaceHolder 2"/>
          <p:cNvSpPr>
            <a:spLocks noGrp="1"/>
          </p:cNvSpPr>
          <p:nvPr>
            <p:ph/>
          </p:nvPr>
        </p:nvSpPr>
        <p:spPr>
          <a:xfrm>
            <a:off x="199440" y="1864440"/>
            <a:ext cx="7267320" cy="5207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При неосложненной ИБС специфические ЭКГ-признаки ишемии миокарда вне нагрузки обычно отсутствуют. Единственное исключение составляет зубец</a:t>
            </a: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 Q </a:t>
            </a: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после перенесенного ИМ.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Появление изменений ЭКГ во время болевого приступа или сразу после него существенно повышает вероятность ИБС.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Специфическими признаками ишемии является горизонтальная или косонисходящая депрессия </a:t>
            </a: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ST </a:t>
            </a: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глубиной не менее 1мВ продолжительностью не менее 60-80 мсек от точки </a:t>
            </a: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J </a:t>
            </a: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в одном и более ЭКГ отведении.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2" name="Рисунок 3" descr=""/>
          <p:cNvPicPr/>
          <p:nvPr/>
        </p:nvPicPr>
        <p:blipFill>
          <a:blip r:embed="rId1"/>
          <a:stretch/>
        </p:blipFill>
        <p:spPr>
          <a:xfrm>
            <a:off x="7864920" y="1864440"/>
            <a:ext cx="1619280" cy="1380600"/>
          </a:xfrm>
          <a:prstGeom prst="rect">
            <a:avLst/>
          </a:prstGeom>
          <a:ln w="12600">
            <a:noFill/>
          </a:ln>
        </p:spPr>
      </p:pic>
      <p:pic>
        <p:nvPicPr>
          <p:cNvPr id="2253" name="Рисунок 4" descr=""/>
          <p:cNvPicPr/>
          <p:nvPr/>
        </p:nvPicPr>
        <p:blipFill>
          <a:blip r:embed="rId2"/>
          <a:stretch/>
        </p:blipFill>
        <p:spPr>
          <a:xfrm>
            <a:off x="7974360" y="4320720"/>
            <a:ext cx="1509840" cy="12819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748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Нагрузочная ЭКГ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5" name="PlaceHolder 2"/>
          <p:cNvSpPr>
            <a:spLocks noGrp="1"/>
          </p:cNvSpPr>
          <p:nvPr>
            <p:ph/>
          </p:nvPr>
        </p:nvSpPr>
        <p:spPr>
          <a:xfrm>
            <a:off x="2141280" y="1436760"/>
            <a:ext cx="7267320" cy="50792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96865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У пациентов с подозрением на ИБС рекомендуется рассмотреть возможность проведения нагрузочного ЭКГ-теста на фоне отмены антиишемической терапии.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При положительном или сомнительном нагрузочном тесте (появление стенокардии, ЭКГ-признаков ишемии миокарда, низкой толерантности к физической нагрузке) вероятность ИБС повышается.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Отрицательный нагрузочный тест является признаком, снижающим вероятность ИБС.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Трансторакальная эхокардиография </a:t>
            </a:r>
            <a:br>
              <a:rPr sz="2400"/>
            </a:b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в состоянии покоя </a:t>
            </a:r>
            <a:br>
              <a:rPr sz="1800"/>
            </a:br>
            <a:r>
              <a:rPr b="0" lang="ru-RU" sz="1800" spc="-1" strike="noStrike">
                <a:solidFill>
                  <a:srgbClr val="262626"/>
                </a:solidFill>
                <a:latin typeface="Century Gothic"/>
              </a:rPr>
              <a:t>рекомендована всем пациентам с подозрением на ИБС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7" name="PlaceHolder 2"/>
          <p:cNvSpPr>
            <a:spLocks noGrp="1"/>
          </p:cNvSpPr>
          <p:nvPr>
            <p:ph/>
          </p:nvPr>
        </p:nvSpPr>
        <p:spPr>
          <a:xfrm>
            <a:off x="2141280" y="2351880"/>
            <a:ext cx="7267320" cy="4164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1100"/>
              </a:spcBef>
            </a:pPr>
            <a:r>
              <a:rPr b="0" lang="ru-RU" sz="2600" spc="-1" strike="noStrike">
                <a:solidFill>
                  <a:srgbClr val="404040"/>
                </a:solidFill>
                <a:latin typeface="Century Gothic"/>
              </a:rPr>
              <a:t>Признаки повышающие вероятность ИБС: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600" spc="-1" strike="noStrike">
                <a:solidFill>
                  <a:srgbClr val="404040"/>
                </a:solidFill>
                <a:latin typeface="Century Gothic"/>
              </a:rPr>
              <a:t>нарушения локальной сократимости стенок;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600" spc="-1" strike="noStrike">
                <a:solidFill>
                  <a:srgbClr val="404040"/>
                </a:solidFill>
                <a:latin typeface="Century Gothic"/>
              </a:rPr>
              <a:t>сниженная фракция выброса;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600" spc="-1" strike="noStrike">
                <a:solidFill>
                  <a:srgbClr val="404040"/>
                </a:solidFill>
                <a:latin typeface="Century Gothic"/>
              </a:rPr>
              <a:t>нарушенная диастолическая функция.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Ультразвуковое исследование сонных артерий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9" name="PlaceHolder 2"/>
          <p:cNvSpPr>
            <a:spLocks noGrp="1"/>
          </p:cNvSpPr>
          <p:nvPr>
            <p:ph/>
          </p:nvPr>
        </p:nvSpPr>
        <p:spPr>
          <a:xfrm>
            <a:off x="2141280" y="1698120"/>
            <a:ext cx="7267320" cy="48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98427" lnSpcReduction="10000"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Дуплексное сканирование экстракраниальных отделов брахиоцефальных артерий рекомендовано пациентам с подозрением на ИБС без ранее верифицированного атеросклероза для выявления атеросклеротических бляшек.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Критерием атеросклеротической бляшки является локальное утолщение комплекса интима-медиа (ИМ)≥1.5 мм или толщина комплекса ИМ на 50% или 0.5 мм превышающая толщину комплекса ИМ рядом расположенных участков сонной артерии.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 u="sng">
                <a:solidFill>
                  <a:srgbClr val="404040"/>
                </a:solidFill>
                <a:uFillTx/>
                <a:latin typeface="Century Gothic"/>
              </a:rPr>
              <a:t>Наличие признаков атеросклероза сонных артерий у пациентов с подозрением на ИБС является основанием для назначения статинов.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0" name="Рисунок 3" descr="Picture background"/>
          <p:cNvPicPr/>
          <p:nvPr/>
        </p:nvPicPr>
        <p:blipFill>
          <a:blip r:embed="rId1"/>
          <a:stretch/>
        </p:blipFill>
        <p:spPr>
          <a:xfrm>
            <a:off x="420480" y="5318640"/>
            <a:ext cx="1720800" cy="1392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PlaceHolder 1"/>
          <p:cNvSpPr>
            <a:spLocks noGrp="1"/>
          </p:cNvSpPr>
          <p:nvPr>
            <p:ph type="title"/>
          </p:nvPr>
        </p:nvSpPr>
        <p:spPr>
          <a:xfrm>
            <a:off x="2655720" y="461880"/>
            <a:ext cx="7424640" cy="1262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Определение заболевания: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6" name="PlaceHolder 2"/>
          <p:cNvSpPr>
            <a:spLocks noGrp="1"/>
          </p:cNvSpPr>
          <p:nvPr>
            <p:ph/>
          </p:nvPr>
        </p:nvSpPr>
        <p:spPr>
          <a:xfrm>
            <a:off x="0" y="1819440"/>
            <a:ext cx="9474120" cy="33606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540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Ишемическая болезнь сердца (ИБС) — поражение миокарда, вызванное нарушением кровотока по коронарным артериям. ИБС возникает в результате органических (необратимых) и функциональных (преходящих) изменений. Главная причина органического поражения — атеросклероз коронарных артерий.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 algn="just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faa61a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7" name="Picture 2" descr="Picture background"/>
          <p:cNvPicPr/>
          <p:nvPr/>
        </p:nvPicPr>
        <p:blipFill>
          <a:blip r:embed="rId1"/>
          <a:stretch/>
        </p:blipFill>
        <p:spPr>
          <a:xfrm>
            <a:off x="201960" y="0"/>
            <a:ext cx="2165760" cy="18190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938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500" spc="-1" strike="noStrike">
                <a:solidFill>
                  <a:srgbClr val="262626"/>
                </a:solidFill>
                <a:latin typeface="Century Gothic"/>
              </a:rPr>
              <a:t>Лабораторные диагностические исследования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2" name="Объект 3" descr=""/>
          <p:cNvPicPr/>
          <p:nvPr/>
        </p:nvPicPr>
        <p:blipFill>
          <a:blip r:embed="rId1"/>
          <a:stretch/>
        </p:blipFill>
        <p:spPr>
          <a:xfrm>
            <a:off x="217800" y="1732680"/>
            <a:ext cx="9862920" cy="4629600"/>
          </a:xfrm>
          <a:prstGeom prst="rect">
            <a:avLst/>
          </a:prstGeom>
          <a:ln w="0">
            <a:noFill/>
          </a:ln>
        </p:spPr>
      </p:pic>
      <p:cxnSp>
        <p:nvCxnSpPr>
          <p:cNvPr id="2263" name="Прямая соединительная линия 5"/>
          <p:cNvCxnSpPr/>
          <p:nvPr/>
        </p:nvCxnSpPr>
        <p:spPr>
          <a:xfrm flipV="1">
            <a:off x="5852160" y="2810520"/>
            <a:ext cx="3812040" cy="10080"/>
          </a:xfrm>
          <a:prstGeom prst="straightConnector1">
            <a:avLst/>
          </a:prstGeom>
          <a:ln cap="rnd" w="28440">
            <a:solidFill>
              <a:srgbClr val="c00000"/>
            </a:solidFill>
            <a:miter/>
          </a:ln>
        </p:spPr>
      </p:cxnSp>
      <p:cxnSp>
        <p:nvCxnSpPr>
          <p:cNvPr id="2264" name="Прямая соединительная линия 7"/>
          <p:cNvCxnSpPr/>
          <p:nvPr/>
        </p:nvCxnSpPr>
        <p:spPr>
          <a:xfrm flipV="1">
            <a:off x="644760" y="3330360"/>
            <a:ext cx="2426040" cy="19440"/>
          </a:xfrm>
          <a:prstGeom prst="straightConnector1">
            <a:avLst/>
          </a:prstGeom>
          <a:ln cap="rnd" w="28440">
            <a:solidFill>
              <a:srgbClr val="c00000"/>
            </a:solidFill>
            <a:miter/>
          </a:ln>
        </p:spPr>
      </p:cxn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734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262626"/>
                </a:solidFill>
                <a:latin typeface="Century Gothic"/>
              </a:rPr>
              <a:t>Основные направления лечения: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6" name="PlaceHolder 2"/>
          <p:cNvSpPr>
            <a:spLocks noGrp="1"/>
          </p:cNvSpPr>
          <p:nvPr>
            <p:ph/>
          </p:nvPr>
        </p:nvSpPr>
        <p:spPr>
          <a:xfrm>
            <a:off x="2141280" y="1596600"/>
            <a:ext cx="7267320" cy="52822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2000" spc="-1" strike="noStrike">
                <a:solidFill>
                  <a:srgbClr val="404040"/>
                </a:solidFill>
                <a:latin typeface="Century Gothic"/>
              </a:rPr>
              <a:t>Устранение симптомов заболевания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Для лечения стенокардии зарегистрировано 7 классов антиангинальных препаратов.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Препараты первой линии: бета-адренобокаторы (БАБ) и блокаторы кальциевых каналов (БКК).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Препараты второй линии: органические нитраты длительного действия (НДД), ивабрадин, никорандил, ранолазин, триметазидин.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2000" spc="-1" strike="noStrike">
                <a:solidFill>
                  <a:srgbClr val="404040"/>
                </a:solidFill>
                <a:latin typeface="Century Gothic"/>
              </a:rPr>
              <a:t>Профилактика осложнений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Антиагрегантная терапия.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ru-RU" sz="2000" spc="-1" strike="noStrike">
                <a:solidFill>
                  <a:srgbClr val="404040"/>
                </a:solidFill>
                <a:latin typeface="Century Gothic"/>
              </a:rPr>
              <a:t>Гиполипидемическая терапия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Статины, при необходимости – эзетимиб</a:t>
            </a: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, </a:t>
            </a: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фенофибрат.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Устранение симптомов заболевания</a:t>
            </a:r>
            <a:br>
              <a:rPr sz="2400"/>
            </a:b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Стартовая терапия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8" name="PlaceHolder 2"/>
          <p:cNvSpPr>
            <a:spLocks noGrp="1"/>
          </p:cNvSpPr>
          <p:nvPr>
            <p:ph/>
          </p:nvPr>
        </p:nvSpPr>
        <p:spPr>
          <a:xfrm>
            <a:off x="972360" y="1741680"/>
            <a:ext cx="8436240" cy="4774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Пациентам со стабильной ИБС рекомендуется назначить как минимум один препарат для устранения стенокардии и улучшения качества жизни.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При стабильной стенокардии </a:t>
            </a:r>
            <a:r>
              <a:rPr b="0" lang="en-US" sz="1979" spc="-1" strike="noStrike">
                <a:solidFill>
                  <a:srgbClr val="404040"/>
                </a:solidFill>
                <a:latin typeface="Century Gothic"/>
              </a:rPr>
              <a:t>I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-</a:t>
            </a:r>
            <a:r>
              <a:rPr b="0" lang="en-US" sz="1979" spc="-1" strike="noStrike">
                <a:solidFill>
                  <a:srgbClr val="404040"/>
                </a:solidFill>
                <a:latin typeface="Century Gothic"/>
              </a:rPr>
              <a:t>II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ФК и ЧСС 60 рекомендуется назначить в качестве препарата первой линии БАБ или не-ДГП-БКК (верапамил, дилтиазем).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Для лечения стенокардии БАБ назначают в минимальной дозе, которую титруют до  полного устранения приступов стенокардии или достижения максимально допустимой дозы. Наибольший эффект от лечения достигается при ЧСС 55-60 мин.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При стабильной стенокардии </a:t>
            </a:r>
            <a:r>
              <a:rPr b="0" lang="en-US" sz="1979" spc="-1" strike="noStrike">
                <a:solidFill>
                  <a:srgbClr val="404040"/>
                </a:solidFill>
                <a:latin typeface="Century Gothic"/>
              </a:rPr>
              <a:t>III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-</a:t>
            </a:r>
            <a:r>
              <a:rPr b="0" lang="en-US" sz="1979" spc="-1" strike="noStrike">
                <a:solidFill>
                  <a:srgbClr val="404040"/>
                </a:solidFill>
                <a:latin typeface="Century Gothic"/>
              </a:rPr>
              <a:t>IV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ФК при отсутствии противопоказаний рекомендуется назначить комбинацию БАБ с дигидропиридиновыми БКК.</a:t>
            </a:r>
            <a:r>
              <a:rPr b="0" lang="en-US" sz="1979" spc="-1" strike="noStrike">
                <a:solidFill>
                  <a:srgbClr val="404040"/>
                </a:solidFill>
                <a:latin typeface="Century Gothic"/>
              </a:rPr>
              <a:t>  (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нифедипин пролонгированного действия, амлодипин</a:t>
            </a:r>
            <a:r>
              <a:rPr b="0" lang="en-US" sz="1979" spc="-1" strike="noStrike">
                <a:solidFill>
                  <a:srgbClr val="404040"/>
                </a:solidFill>
                <a:latin typeface="Century Gothic"/>
              </a:rPr>
              <a:t>)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.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9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690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262626"/>
                </a:solidFill>
                <a:latin typeface="Century Gothic"/>
              </a:rPr>
              <a:t>Следует помнить: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0" name="PlaceHolder 2"/>
          <p:cNvSpPr>
            <a:spLocks noGrp="1"/>
          </p:cNvSpPr>
          <p:nvPr>
            <p:ph/>
          </p:nvPr>
        </p:nvSpPr>
        <p:spPr>
          <a:xfrm>
            <a:off x="2141280" y="1378800"/>
            <a:ext cx="7267320" cy="51372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Комбинация БАБ с не-ДГП-БКК  нежелательна из-за суммирования побочных эффектов и противопоказана при снижении ФВ ЛЖ </a:t>
            </a:r>
            <a:r>
              <a:rPr b="0" lang="ru-RU" sz="1800" spc="-1" strike="noStrike">
                <a:solidFill>
                  <a:srgbClr val="404040"/>
                </a:solidFill>
                <a:latin typeface="Arial"/>
              </a:rPr>
              <a:t></a:t>
            </a: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60%, нарушениях проводимости и снижении функции синусового узла.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НДД должны быть рассмотрены как препараты второй линии, когда начальная терапия БАБ или не-ДГП-БКК противопоказана плохо переносится или недостаточна для контроля симптомов стенокардии. Интервал приема 10-14 часов. Нитраты противопоказаны при ГКМП с обструкцией выносящего тракта ЛЖ, тяжелом аортальном стенозе, совместном назначении с ингибиторами фосфодиэстеразы 5 типа (силденафил, тадалафил).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8650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262626"/>
                </a:solidFill>
                <a:latin typeface="Century Gothic"/>
              </a:rPr>
              <a:t>Терапия стабильной ИБС в зависимости от клинической ситуации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2" name="Объект 3" descr=""/>
          <p:cNvPicPr/>
          <p:nvPr/>
        </p:nvPicPr>
        <p:blipFill>
          <a:blip r:embed="rId1"/>
          <a:stretch/>
        </p:blipFill>
        <p:spPr>
          <a:xfrm>
            <a:off x="551520" y="1553040"/>
            <a:ext cx="9332640" cy="57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" name="Рисунок 1" descr=""/>
          <p:cNvPicPr/>
          <p:nvPr/>
        </p:nvPicPr>
        <p:blipFill>
          <a:blip r:embed="rId1"/>
          <a:stretch/>
        </p:blipFill>
        <p:spPr>
          <a:xfrm>
            <a:off x="580680" y="1364400"/>
            <a:ext cx="9144000" cy="50799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662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262626"/>
                </a:solidFill>
                <a:latin typeface="Century Gothic"/>
              </a:rPr>
              <a:t>Антиагрегантная терапия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5" name="PlaceHolder 2"/>
          <p:cNvSpPr>
            <a:spLocks noGrp="1"/>
          </p:cNvSpPr>
          <p:nvPr>
            <p:ph/>
          </p:nvPr>
        </p:nvSpPr>
        <p:spPr>
          <a:xfrm>
            <a:off x="812880" y="1654560"/>
            <a:ext cx="8766720" cy="4861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404040"/>
                </a:solidFill>
                <a:latin typeface="Century Gothic"/>
              </a:rPr>
              <a:t>Для профилактики ССО всем пациентам со стабильной ИБС в качестве ингибитора агрегации тромбоцитов рекомендуется назначение АСК в дозе 75-100 мг. сутки.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404040"/>
                </a:solidFill>
                <a:latin typeface="Century Gothic"/>
              </a:rPr>
              <a:t>При непересимости АСК для профилактики ССО в качестве альтернативного ингибитора агрегации тромбоцитов пациентам со стабильной ИБС рекомендуется назначить клопидогрел в дозе 75 мг в сутки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 algn="just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560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900" spc="-1" strike="noStrike">
                <a:solidFill>
                  <a:srgbClr val="262626"/>
                </a:solidFill>
                <a:latin typeface="Century Gothic"/>
              </a:rPr>
              <a:t>Гиполипидемическая терапия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7" name="PlaceHolder 2"/>
          <p:cNvSpPr>
            <a:spLocks noGrp="1"/>
          </p:cNvSpPr>
          <p:nvPr>
            <p:ph/>
          </p:nvPr>
        </p:nvSpPr>
        <p:spPr>
          <a:xfrm>
            <a:off x="951120" y="1364400"/>
            <a:ext cx="8457480" cy="5791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 u="sng">
                <a:solidFill>
                  <a:srgbClr val="404040"/>
                </a:solidFill>
                <a:uFillTx/>
                <a:latin typeface="Century Gothic"/>
              </a:rPr>
              <a:t>Всем пациентам </a:t>
            </a: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с ИБС рекомендована терапия статином в дозах, необходимых для достижения целевого уровня ХС ЛНП менее 1.4 ммоль/л и его снижения на 50% от исходного уровня.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В случае значительного повышения ХС ЛНП у больных очень высокого риска (выше 4.0 ммоль/л), рекомендуется рассмотреть возможность инициалного назначения комбинации статин+эзетимиб предпочтительно в одной таблетке или капсуле (зарегистрированы розувастатин+эзетимиб и аторвастатин+ эзетимиб).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Пациентам с непереносимостью любой дозы статина рекомендован прием эзетимиба.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Всем пациентам с ИБС рекомендован целевой уровень ТГ</a:t>
            </a:r>
            <a:r>
              <a:rPr b="0" lang="ru-RU" sz="2000" spc="-1" strike="noStrike">
                <a:solidFill>
                  <a:srgbClr val="404040"/>
                </a:solidFill>
                <a:latin typeface="Arial"/>
              </a:rPr>
              <a:t></a:t>
            </a: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1.7 ммоль/л.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" name="Рисунок 3" descr=""/>
          <p:cNvPicPr/>
          <p:nvPr/>
        </p:nvPicPr>
        <p:blipFill>
          <a:blip r:embed="rId1"/>
          <a:stretch/>
        </p:blipFill>
        <p:spPr>
          <a:xfrm>
            <a:off x="203040" y="754920"/>
            <a:ext cx="9877320" cy="59799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9" name="Рисунок 1" descr=""/>
          <p:cNvPicPr/>
          <p:nvPr/>
        </p:nvPicPr>
        <p:blipFill>
          <a:blip r:embed="rId1"/>
          <a:stretch/>
        </p:blipFill>
        <p:spPr>
          <a:xfrm>
            <a:off x="203040" y="522360"/>
            <a:ext cx="9877320" cy="65023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PlaceHolder 1"/>
          <p:cNvSpPr>
            <a:spLocks noGrp="1"/>
          </p:cNvSpPr>
          <p:nvPr>
            <p:ph type="title"/>
          </p:nvPr>
        </p:nvSpPr>
        <p:spPr>
          <a:xfrm>
            <a:off x="0" y="738360"/>
            <a:ext cx="9072720" cy="1046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Актуальность проблемы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9" name="PlaceHolder 2"/>
          <p:cNvSpPr>
            <a:spLocks noGrp="1"/>
          </p:cNvSpPr>
          <p:nvPr>
            <p:ph type="subTitle"/>
          </p:nvPr>
        </p:nvSpPr>
        <p:spPr>
          <a:xfrm>
            <a:off x="516240" y="1784520"/>
            <a:ext cx="9070920" cy="475632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txBody>
          <a:bodyPr lIns="91440" rIns="91440" tIns="45720" bIns="45720" anchor="ctr">
            <a:normAutofit fontScale="96865"/>
          </a:bodyPr>
          <a:p>
            <a:pPr marL="378000" indent="540000" algn="just">
              <a:lnSpc>
                <a:spcPct val="8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 структуре общей смертности умершие от болезней системы кровообращения (БСК) составляют 48%.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8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Среди умерших от БСК основная причина смерти — ишемическая болезнь сердца (58%).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  Алтайском крае за 11 мес. 2024 г. от ИБС умерло 7377 человек.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8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3211 умерли вне стационара от внезапной сердечной смерти 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I46.1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и других форм острой ишемической болезни сердца (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24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8).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8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1595 (50%) из умерших вне стационара были в трудоспособном возрасте. Большинство из них ранее не обращались за медицинской помощью.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8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Распространенность стенокардии, как самой часто встречающейся формы ИБС, в общей популяции в возрасте 45-64 лет составляет 12%.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PlaceHolder 1"/>
          <p:cNvSpPr>
            <a:spLocks noGrp="1"/>
          </p:cNvSpPr>
          <p:nvPr>
            <p:ph type="title"/>
          </p:nvPr>
        </p:nvSpPr>
        <p:spPr>
          <a:xfrm>
            <a:off x="2144520" y="687960"/>
            <a:ext cx="7264080" cy="1411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262626"/>
                </a:solidFill>
                <a:latin typeface="Century Gothic"/>
              </a:rPr>
              <a:t>Действия врача при выявлении повышенного уровня АЛТ на фоне ГЛТ</a:t>
            </a:r>
            <a:br>
              <a:rPr sz="32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81" name="Объект 3"/>
          <p:cNvGraphicFramePr/>
          <p:nvPr/>
        </p:nvGraphicFramePr>
        <p:xfrm>
          <a:off x="2141640" y="2352600"/>
          <a:ext cx="7267680" cy="3711240"/>
        </p:xfrm>
        <a:graphic>
          <a:graphicData uri="http://schemas.openxmlformats.org/drawingml/2006/table">
            <a:tbl>
              <a:tblPr/>
              <a:tblGrid>
                <a:gridCol w="3633480"/>
                <a:gridCol w="3634200"/>
              </a:tblGrid>
              <a:tr h="4506120">
                <a:tc>
                  <a:txBody>
                    <a:bodyPr lIns="83880" rIns="83880" tIns="0" bIns="0" anchor="t">
                      <a:noAutofit/>
                    </a:bodyPr>
                    <a:p>
                      <a:pPr indent="0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Повышение АЛТ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+mn-lt"/>
                        </a:rPr>
                        <a:t>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3 норм</a:t>
                      </a:r>
                      <a:endParaRPr b="1" lang="ru-RU" sz="18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indent="0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endParaRPr b="1" lang="ru-RU" sz="18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indent="0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Повышение АЛТ≥ 3 норм</a:t>
                      </a:r>
                      <a:endParaRPr b="1" lang="ru-RU" sz="18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marL="216000" indent="0">
                        <a:lnSpc>
                          <a:spcPct val="115000"/>
                        </a:lnSpc>
                        <a:spcAft>
                          <a:spcPts val="1001"/>
                        </a:spcAft>
                        <a:buNone/>
                      </a:pPr>
                      <a:r>
                        <a:rPr b="1" lang="ru-RU" sz="1100" spc="-1" strike="noStrike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b="1" lang="ru-RU" sz="11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t" marL="83880" marR="83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32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83880" rIns="8388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 charset="2"/>
                        <a:buChar char="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+mn-lt"/>
                        </a:rPr>
                        <a:t>Продолжить ГЛТ.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 charset="2"/>
                        <a:buChar char="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+mn-lt"/>
                        </a:rPr>
                        <a:t>Повторный контроль АЛТ через 4-6 нед.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b="1" lang="ru-RU" sz="12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 charset="2"/>
                        <a:buChar char="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+mn-lt"/>
                        </a:rPr>
                        <a:t>Отмена ГЛТ.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 charset="2"/>
                        <a:buChar char="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+mn-lt"/>
                        </a:rPr>
                        <a:t>Контроль АЛТ через 4-6 нед. после отмены.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 charset="2"/>
                        <a:buChar char="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+mn-lt"/>
                        </a:rPr>
                        <a:t>Возобновление ГЛТ после нормализации АЛТ.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 charset="2"/>
                        <a:buChar char="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+mn-lt"/>
                        </a:rPr>
                        <a:t>При сохранении повышенного уровня АЛТ – поиск других возможных причин повышения АЛТ.</a:t>
                      </a:r>
                      <a:endParaRPr b="1" lang="ru-RU" sz="1600" spc="-1" strike="noStrike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t" marL="83880" marR="83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32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PlaceHolder 1"/>
          <p:cNvSpPr>
            <a:spLocks noGrp="1"/>
          </p:cNvSpPr>
          <p:nvPr>
            <p:ph type="title"/>
          </p:nvPr>
        </p:nvSpPr>
        <p:spPr>
          <a:xfrm>
            <a:off x="1825200" y="339480"/>
            <a:ext cx="7264080" cy="9522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262626"/>
                </a:solidFill>
                <a:latin typeface="Century Gothic"/>
              </a:rPr>
              <a:t>Показания для направления на 3-й этап оказания помощи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3" name="PlaceHolder 2"/>
          <p:cNvSpPr>
            <a:spLocks noGrp="1"/>
          </p:cNvSpPr>
          <p:nvPr>
            <p:ph/>
          </p:nvPr>
        </p:nvSpPr>
        <p:spPr>
          <a:xfrm>
            <a:off x="159480" y="1350000"/>
            <a:ext cx="9920880" cy="5950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Тяжелая стабильная стенокардия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III-IV </a:t>
            </a: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ФК, несмотря на проводимую медикаментозную терапию, в том числе и без предшествующего стресс-тестирования.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Пациенты с длительным анамнезом ИБС при: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появлении признаков ишемии при нагрузочных тестах;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нарастании клинических проявлений стенокардии до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III-IV </a:t>
            </a: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ФК;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"/>
              <a:buChar char="§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необъяснимом снижении локальной и глобальной сократимости миокарда.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Подозрение на вазоспастическую стенокардию с характерными изменениями сегмента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ST</a:t>
            </a: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 и клиникой стенокардии покоя, купируемой приемом нитратов и/или АК, для исключения атеросклеротического поражения коронарных артерий.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4" name="Объект 5" descr=""/>
          <p:cNvPicPr/>
          <p:nvPr/>
        </p:nvPicPr>
        <p:blipFill>
          <a:blip r:embed="rId1"/>
          <a:stretch/>
        </p:blipFill>
        <p:spPr>
          <a:xfrm>
            <a:off x="1611000" y="0"/>
            <a:ext cx="801180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4d4ef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PlaceHolder 1"/>
          <p:cNvSpPr>
            <a:spLocks noGrp="1"/>
          </p:cNvSpPr>
          <p:nvPr>
            <p:ph type="title"/>
          </p:nvPr>
        </p:nvSpPr>
        <p:spPr>
          <a:xfrm>
            <a:off x="1632240" y="476280"/>
            <a:ext cx="7020000" cy="13478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530" spc="-1" strike="noStrike" cap="all">
                <a:solidFill>
                  <a:srgbClr val="ffffff"/>
                </a:solidFill>
                <a:latin typeface="Calibri"/>
              </a:rPr>
              <a:t>Благодарю за внимание!</a:t>
            </a:r>
            <a:endParaRPr b="0" lang="ru-RU" sz="353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6" name="" descr=""/>
          <p:cNvPicPr/>
          <p:nvPr/>
        </p:nvPicPr>
        <p:blipFill>
          <a:blip r:embed="rId1"/>
          <a:stretch/>
        </p:blipFill>
        <p:spPr>
          <a:xfrm>
            <a:off x="504000" y="1824120"/>
            <a:ext cx="9072000" cy="54478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PlaceHolder 1"/>
          <p:cNvSpPr>
            <a:spLocks noGrp="1"/>
          </p:cNvSpPr>
          <p:nvPr>
            <p:ph type="title"/>
          </p:nvPr>
        </p:nvSpPr>
        <p:spPr>
          <a:xfrm>
            <a:off x="0" y="581040"/>
            <a:ext cx="9072720" cy="1200240"/>
          </a:xfrm>
          <a:prstGeom prst="rect">
            <a:avLst/>
          </a:prstGeom>
          <a:noFill/>
          <a:ln w="12600">
            <a:noFill/>
          </a:ln>
          <a:effectLst>
            <a:outerShdw dist="0" dir="0" blurRad="0" rotWithShape="0">
              <a:srgbClr val="787878"/>
            </a:outerShdw>
          </a:effectLst>
        </p:spPr>
        <p:txBody>
          <a:bodyPr lIns="91440" rIns="91440" tIns="45720" bIns="45720" anchor="t" anchorCtr="1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Алгоритм выявления ИБС</a:t>
            </a:r>
            <a:br>
              <a:rPr sz="40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1. Выявление факторов риска: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1" name="PlaceHolder 2"/>
          <p:cNvSpPr>
            <a:spLocks noGrp="1"/>
          </p:cNvSpPr>
          <p:nvPr>
            <p:ph/>
          </p:nvPr>
        </p:nvSpPr>
        <p:spPr>
          <a:xfrm>
            <a:off x="0" y="3456000"/>
            <a:ext cx="4427640" cy="2697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fdb94d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fdb94d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  <a:p>
            <a:pPr marL="378000" indent="-378000">
              <a:lnSpc>
                <a:spcPct val="100000"/>
              </a:lnSpc>
              <a:spcBef>
                <a:spcPts val="1100"/>
              </a:spcBef>
              <a:buNone/>
            </a:pPr>
            <a:r>
              <a:rPr b="0" lang="ru-RU" sz="1979" spc="-1" strike="noStrike">
                <a:solidFill>
                  <a:srgbClr val="fdb94d"/>
                </a:solidFill>
                <a:latin typeface="Century Gothic"/>
              </a:rPr>
              <a:t> </a:t>
            </a:r>
            <a:endParaRPr b="0" lang="ru-RU" sz="19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2" name="PlaceHolder 3"/>
          <p:cNvSpPr>
            <a:spLocks noGrp="1"/>
          </p:cNvSpPr>
          <p:nvPr>
            <p:ph/>
          </p:nvPr>
        </p:nvSpPr>
        <p:spPr>
          <a:xfrm>
            <a:off x="5457960" y="2376360"/>
            <a:ext cx="4622760" cy="20160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8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Поведенческие (курение, потребление алкоголя, низкая физическая активность, нездоровое питание).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3" name="PlaceHolder 4"/>
          <p:cNvSpPr>
            <a:spLocks noGrp="1"/>
          </p:cNvSpPr>
          <p:nvPr>
            <p:ph/>
          </p:nvPr>
        </p:nvSpPr>
        <p:spPr>
          <a:xfrm>
            <a:off x="5457960" y="4543560"/>
            <a:ext cx="4622760" cy="2728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marL="378000" indent="-378000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Кардиометаболические (артериальная гипертензия, гиперхолестеринемия, ожирение, сахарный диабет).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4" name="" descr=""/>
          <p:cNvPicPr/>
          <p:nvPr/>
        </p:nvPicPr>
        <p:blipFill>
          <a:blip r:embed="rId1"/>
          <a:stretch/>
        </p:blipFill>
        <p:spPr>
          <a:xfrm>
            <a:off x="188280" y="2376360"/>
            <a:ext cx="4608000" cy="52124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PlaceHolder 1"/>
          <p:cNvSpPr>
            <a:spLocks noGrp="1"/>
          </p:cNvSpPr>
          <p:nvPr>
            <p:ph type="title"/>
          </p:nvPr>
        </p:nvSpPr>
        <p:spPr>
          <a:xfrm>
            <a:off x="1008000" y="0"/>
            <a:ext cx="9072720" cy="1262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 anchorCtr="1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2. Базовая оценка сердечно-сосудистого риска по шкале SCORE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6" name="PlaceHolder 2"/>
          <p:cNvSpPr>
            <a:spLocks noGrp="1"/>
          </p:cNvSpPr>
          <p:nvPr>
            <p:ph/>
          </p:nvPr>
        </p:nvSpPr>
        <p:spPr>
          <a:xfrm>
            <a:off x="1008000" y="1098720"/>
            <a:ext cx="9072720" cy="63896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 fontScale="96865"/>
          </a:bodyPr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Проводится у мужчин и женщин в возрасте 40-70 лет без установленных атеросклеротических сердечно-сосудистых заболеваний (АССЗ), СД 2 типа, хронической болезни почек (ХБП), семейной гиперхолестеринемии (СГХС) и тяжелой сопутствующей патологии.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Документально подтвержденное АССЗ включает: ранее перенесенный инфаркт миокарда, острый коронарный синдром, коронарную реваскуляризацию и другие процедуры реваскуляризации артерий, инсульт, транзиторную ишемическую атаку (ТИА,) аневризму аорты и заболевание периферических артерий.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 u="sng">
                <a:solidFill>
                  <a:srgbClr val="c00000"/>
                </a:solidFill>
                <a:uFillTx/>
                <a:latin typeface="Calibri"/>
              </a:rPr>
              <a:t>Пациенты, имеющие перечисленные заболевания, заведомо относятся к категории очень высокого риска</a:t>
            </a:r>
            <a:r>
              <a:rPr b="0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None/>
            </a:pPr>
            <a:r>
              <a:rPr b="0" lang="ru-RU" sz="3200" spc="-1" strike="noStrike">
                <a:solidFill>
                  <a:srgbClr val="faa61a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90000"/>
              </a:lnSpc>
              <a:spcBef>
                <a:spcPts val="1100"/>
              </a:spcBef>
              <a:buNone/>
            </a:pPr>
            <a:r>
              <a:rPr b="1" lang="ru-RU" sz="3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7" name="" descr=""/>
          <p:cNvPicPr/>
          <p:nvPr/>
        </p:nvPicPr>
        <p:blipFill>
          <a:blip r:embed="rId1"/>
          <a:stretch/>
        </p:blipFill>
        <p:spPr>
          <a:xfrm>
            <a:off x="2006280" y="257760"/>
            <a:ext cx="6365520" cy="7559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PlaceHolder 1"/>
          <p:cNvSpPr>
            <a:spLocks noGrp="1"/>
          </p:cNvSpPr>
          <p:nvPr>
            <p:ph type="subTitle"/>
          </p:nvPr>
        </p:nvSpPr>
        <p:spPr>
          <a:xfrm>
            <a:off x="0" y="1303200"/>
            <a:ext cx="9072720" cy="454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marL="378000" indent="540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Высокий и очень высокий абсолютный сердечно-сосудистый риск в сочетании с болями в грудной клетке является показанием для оценки предтестовой вероятности ИБС (ПТВ ИБС).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i="1" lang="ru-RU" sz="2800" spc="-1" strike="noStrike">
                <a:solidFill>
                  <a:srgbClr val="000000"/>
                </a:solidFill>
                <a:latin typeface="Calibri"/>
              </a:rPr>
              <a:t>«При опросе пациента о жалобах (клиника стенокардии) и других клинических проявлениях ИБС врачом может быть использован опросник Роуза...».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Клинические рекомендации Российского  кардиологического общества «Стабильная ишемическая болезнь сердца» 2024 г.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PlaceHolder 1"/>
          <p:cNvSpPr>
            <a:spLocks noGrp="1"/>
          </p:cNvSpPr>
          <p:nvPr>
            <p:ph type="title"/>
          </p:nvPr>
        </p:nvSpPr>
        <p:spPr>
          <a:xfrm>
            <a:off x="0" y="303120"/>
            <a:ext cx="5003640" cy="5824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262626"/>
                </a:solidFill>
                <a:latin typeface="Century Gothic"/>
              </a:rPr>
              <a:t>          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4. Опросник Роуза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0" name="" descr=""/>
          <p:cNvPicPr/>
          <p:nvPr/>
        </p:nvPicPr>
        <p:blipFill>
          <a:blip r:embed="rId1"/>
          <a:stretch/>
        </p:blipFill>
        <p:spPr>
          <a:xfrm>
            <a:off x="5106960" y="2344680"/>
            <a:ext cx="4973760" cy="5057640"/>
          </a:xfrm>
          <a:prstGeom prst="rect">
            <a:avLst/>
          </a:prstGeom>
          <a:ln w="0">
            <a:noFill/>
          </a:ln>
        </p:spPr>
      </p:pic>
      <p:pic>
        <p:nvPicPr>
          <p:cNvPr id="2231" name="Рисунок 4" descr=""/>
          <p:cNvPicPr/>
          <p:nvPr/>
        </p:nvPicPr>
        <p:blipFill>
          <a:blip r:embed="rId2"/>
          <a:stretch/>
        </p:blipFill>
        <p:spPr>
          <a:xfrm>
            <a:off x="0" y="952920"/>
            <a:ext cx="5107320" cy="6606720"/>
          </a:xfrm>
          <a:prstGeom prst="rect">
            <a:avLst/>
          </a:prstGeom>
          <a:ln w="12600">
            <a:noFill/>
          </a:ln>
        </p:spPr>
      </p:pic>
      <p:pic>
        <p:nvPicPr>
          <p:cNvPr id="2232" name="Рисунок 7" descr=""/>
          <p:cNvPicPr/>
          <p:nvPr/>
        </p:nvPicPr>
        <p:blipFill>
          <a:blip r:embed="rId3"/>
          <a:stretch/>
        </p:blipFill>
        <p:spPr>
          <a:xfrm>
            <a:off x="5107320" y="952920"/>
            <a:ext cx="4973400" cy="828000"/>
          </a:xfrm>
          <a:prstGeom prst="rect">
            <a:avLst/>
          </a:prstGeom>
          <a:ln w="12600">
            <a:noFill/>
          </a:ln>
        </p:spPr>
      </p:pic>
      <p:pic>
        <p:nvPicPr>
          <p:cNvPr id="2233" name="Рисунок 8" descr=""/>
          <p:cNvPicPr/>
          <p:nvPr/>
        </p:nvPicPr>
        <p:blipFill>
          <a:blip r:embed="rId4"/>
          <a:stretch/>
        </p:blipFill>
        <p:spPr>
          <a:xfrm>
            <a:off x="5107320" y="1621080"/>
            <a:ext cx="4973400" cy="1447920"/>
          </a:xfrm>
          <a:prstGeom prst="rect">
            <a:avLst/>
          </a:prstGeom>
          <a:ln w="12600">
            <a:noFill/>
          </a:ln>
        </p:spPr>
      </p:pic>
      <p:cxnSp>
        <p:nvCxnSpPr>
          <p:cNvPr id="2234" name="Прямая соединительная линия 12"/>
          <p:cNvCxnSpPr/>
          <p:nvPr/>
        </p:nvCxnSpPr>
        <p:spPr>
          <a:xfrm flipV="1">
            <a:off x="6160320" y="2079000"/>
            <a:ext cx="183240" cy="266400"/>
          </a:xfrm>
          <a:prstGeom prst="straightConnector1">
            <a:avLst/>
          </a:prstGeom>
          <a:ln cap="rnd" w="9360">
            <a:solidFill>
              <a:srgbClr val="9d2d0f"/>
            </a:solidFill>
            <a:miter/>
          </a:ln>
        </p:spPr>
      </p:cxnSp>
      <p:cxnSp>
        <p:nvCxnSpPr>
          <p:cNvPr id="2235" name="Прямая соединительная линия 16"/>
          <p:cNvCxnSpPr/>
          <p:nvPr/>
        </p:nvCxnSpPr>
        <p:spPr>
          <a:xfrm>
            <a:off x="5152320" y="1410840"/>
            <a:ext cx="2198880" cy="360"/>
          </a:xfrm>
          <a:prstGeom prst="straightConnector1">
            <a:avLst/>
          </a:prstGeom>
          <a:ln cap="rnd" w="38160">
            <a:solidFill>
              <a:srgbClr val="c00000"/>
            </a:solidFill>
            <a:miter/>
          </a:ln>
        </p:spPr>
      </p:cxnSp>
      <p:cxnSp>
        <p:nvCxnSpPr>
          <p:cNvPr id="2236" name="Прямая соединительная линия 18"/>
          <p:cNvCxnSpPr>
            <a:stCxn id="2233" idx="1"/>
          </p:cNvCxnSpPr>
          <p:nvPr/>
        </p:nvCxnSpPr>
        <p:spPr>
          <a:xfrm flipV="1">
            <a:off x="5107320" y="2311200"/>
            <a:ext cx="1871280" cy="34200"/>
          </a:xfrm>
          <a:prstGeom prst="straightConnector1">
            <a:avLst/>
          </a:prstGeom>
          <a:ln cap="rnd" w="38160">
            <a:solidFill>
              <a:srgbClr val="c00000"/>
            </a:solidFill>
            <a:miter/>
          </a:ln>
        </p:spPr>
      </p:cxnSp>
      <p:cxnSp>
        <p:nvCxnSpPr>
          <p:cNvPr id="2237" name="Прямая соединительная линия 20"/>
          <p:cNvCxnSpPr/>
          <p:nvPr/>
        </p:nvCxnSpPr>
        <p:spPr>
          <a:xfrm>
            <a:off x="5107320" y="3013200"/>
            <a:ext cx="398520" cy="360"/>
          </a:xfrm>
          <a:prstGeom prst="straightConnector1">
            <a:avLst/>
          </a:prstGeom>
          <a:ln cap="rnd" w="38160">
            <a:solidFill>
              <a:srgbClr val="c00000"/>
            </a:solidFill>
            <a:miter/>
          </a:ln>
        </p:spPr>
      </p:cxn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PlaceHolder 1"/>
          <p:cNvSpPr>
            <a:spLocks noGrp="1"/>
          </p:cNvSpPr>
          <p:nvPr>
            <p:ph type="subTitle"/>
          </p:nvPr>
        </p:nvSpPr>
        <p:spPr>
          <a:xfrm>
            <a:off x="0" y="1346040"/>
            <a:ext cx="7853400" cy="4973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45720" bIns="45720" anchor="ctr">
            <a:noAutofit/>
          </a:bodyPr>
          <a:p>
            <a:pPr marL="378000" indent="540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Если в данном опроснике были выбраны хотя бы два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выделенных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ответа с 1 по 8 вопросы — у вас есть основания для выставления предварительного диагноза ИБС. План дальнейшего обследования пациента составляется после оценки предтестовой вероятности ИБС.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78000" indent="540000" algn="just">
              <a:lnSpc>
                <a:spcPct val="100000"/>
              </a:lnSpc>
              <a:spcBef>
                <a:spcPts val="11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Если подчеркнутые ответы выбраны в пп. 9-11  - пациента необходимо проконсультировать в ДКЦ «АККД» на предмет острого коронарного синдрома.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9" name="Picture 2" descr="Picture background"/>
          <p:cNvPicPr/>
          <p:nvPr/>
        </p:nvPicPr>
        <p:blipFill>
          <a:blip r:embed="rId1"/>
          <a:stretch/>
        </p:blipFill>
        <p:spPr>
          <a:xfrm>
            <a:off x="8141760" y="4581720"/>
            <a:ext cx="1938960" cy="1501560"/>
          </a:xfrm>
          <a:prstGeom prst="rect">
            <a:avLst/>
          </a:prstGeom>
          <a:ln w="12600">
            <a:noFill/>
          </a:ln>
        </p:spPr>
      </p:pic>
      <p:pic>
        <p:nvPicPr>
          <p:cNvPr id="2240" name="Picture 4" descr="Picture background"/>
          <p:cNvPicPr/>
          <p:nvPr/>
        </p:nvPicPr>
        <p:blipFill>
          <a:blip r:embed="rId2"/>
          <a:stretch/>
        </p:blipFill>
        <p:spPr>
          <a:xfrm>
            <a:off x="8141760" y="2050200"/>
            <a:ext cx="1933560" cy="13860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Application>LibreOffice/7.6.6.3$Windows_X86_64 LibreOffice_project/d97b2716a9a4a2ce1391dee1765565ea469b0ae7</Application>
  <AppVersion>15.0000</AppVersion>
  <Words>1394</Words>
  <Paragraphs>117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2024-10-20T13:30:31Z</dcterms:created>
  <dc:creator>Дуда Алексей Иванович</dc:creator>
  <dc:description/>
  <dc:language>ru-RU</dc:language>
  <cp:lastModifiedBy>Алексей Иванович Дуда</cp:lastModifiedBy>
  <dcterms:modified xsi:type="dcterms:W3CDTF">2024-12-12T01:24:37Z</dcterms:modified>
  <cp:revision>55</cp:revision>
  <dc:subject/>
  <dc:title>Lights</dc:title>
</cp:coreProperties>
</file>